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55" r:id="rId1"/>
  </p:sldMasterIdLst>
  <p:notesMasterIdLst>
    <p:notesMasterId r:id="rId2"/>
  </p:notesMasterIdLst>
  <p:handoutMasterIdLst>
    <p:handoutMasterId r:id="rId3"/>
  </p:handoutMasterIdLst>
  <p:sldIdLst>
    <p:sldId id="665" r:id="rId4"/>
    <p:sldId id="666" r:id="rId5"/>
    <p:sldId id="667" r:id="rId6"/>
    <p:sldId id="680" r:id="rId7"/>
    <p:sldId id="675" r:id="rId8"/>
    <p:sldId id="676" r:id="rId9"/>
    <p:sldId id="671" r:id="rId10"/>
    <p:sldId id="681" r:id="rId11"/>
    <p:sldId id="683" r:id="rId12"/>
    <p:sldId id="684" r:id="rId13"/>
    <p:sldId id="685" r:id="rId14"/>
    <p:sldId id="686" r:id="rId15"/>
    <p:sldId id="687" r:id="rId16"/>
  </p:sldIdLst>
  <p:sldSz cx="9144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4995" autoAdjust="0"/>
    <p:restoredTop sz="94605" autoAdjust="0"/>
  </p:normalViewPr>
  <p:slideViewPr>
    <p:cSldViewPr snapToGrid="0" snapToObjects="1">
      <p:cViewPr varScale="1">
        <p:scale>
          <a:sx n="100" d="100"/>
          <a:sy n="100" d="100"/>
        </p:scale>
        <p:origin x="1740" y="96"/>
      </p:cViewPr>
      <p:guideLst>
        <p:guide orient="horz" pos="2158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presProps" Target="presProps.xml"  /><Relationship Id="rId18" Type="http://schemas.openxmlformats.org/officeDocument/2006/relationships/viewProps" Target="viewProps.xml"  /><Relationship Id="rId19" Type="http://schemas.openxmlformats.org/officeDocument/2006/relationships/theme" Target="theme/theme1.xml"  /><Relationship Id="rId2" Type="http://schemas.openxmlformats.org/officeDocument/2006/relationships/notesMaster" Target="notesMasters/notesMaster1.xml"  /><Relationship Id="rId20" Type="http://schemas.openxmlformats.org/officeDocument/2006/relationships/tableStyles" Target="tableStyles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8D7A7C4-C82A-4D21-9AB0-F0C5A1D3EF09}" type="datetime1">
              <a:rPr lang="ko-KR" altLang="en-US"/>
              <a:pPr lvl="0">
                <a:defRPr/>
              </a:pPr>
              <a:t>2021-06-05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450E784-2449-4FFD-AA69-3F5CFAA75BC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unknown1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2021-06-05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/>
            </a:pPr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 preserve="1" userDrawn="1">
  <p:cSld name="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 userDrawn="1"/>
        </p:nvCxnSpPr>
        <p:spPr>
          <a:xfrm>
            <a:off x="305626" y="859338"/>
            <a:ext cx="838800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4"/>
          <p:cNvSpPr txBox="1"/>
          <p:nvPr userDrawn="1"/>
        </p:nvSpPr>
        <p:spPr>
          <a:xfrm>
            <a:off x="1043490" y="365130"/>
            <a:ext cx="4105396" cy="456672"/>
          </a:xfrm>
          <a:prstGeom prst="rect">
            <a:avLst/>
          </a:prstGeom>
        </p:spPr>
        <p:txBody>
          <a:bodyPr vert="horz" wrap="none" lIns="91440" tIns="45720" rIns="91440" bIns="4572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400" b="1" kern="1200" spc="-15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CJK KR Black"/>
                <a:ea typeface="Noto Sans CJK KR Black"/>
                <a:cs typeface="+mn-cs"/>
              </a:defRPr>
            </a:lvl1pPr>
          </a:lstStyle>
          <a:p>
            <a:pPr lvl="0">
              <a:defRPr/>
            </a:pPr>
            <a:r>
              <a:rPr lang="ko-KR" altLang="en-US" sz="2600" spc="-300">
                <a:latin typeface="고도 B"/>
                <a:ea typeface="고도 B"/>
              </a:rPr>
              <a:t>슬라이드 제목을 입력해주세요</a:t>
            </a: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 userDrawn="1"/>
        </p:nvCxnSpPr>
        <p:spPr>
          <a:xfrm>
            <a:off x="305626" y="859338"/>
            <a:ext cx="8388000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043490" y="337934"/>
            <a:ext cx="3956527" cy="511062"/>
          </a:xfrm>
        </p:spPr>
        <p:txBody>
          <a:bodyPr vert="horz" wrap="none" lIns="91440" tIns="45720" rIns="91440" bIns="45720" anchor="ctr">
            <a:noAutofit/>
          </a:bodyPr>
          <a:lstStyle>
            <a:lvl1pPr>
              <a:defRPr lang="ko-KR" altLang="en-US" sz="2600" b="1" spc="-3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고도 B"/>
                <a:ea typeface="고도 B"/>
                <a:cs typeface="+mn-cs"/>
              </a:defRPr>
            </a:lvl1pPr>
          </a:lstStyle>
          <a:p>
            <a:pPr lvl="0">
              <a:defRPr/>
            </a:pPr>
            <a:r>
              <a:rPr lang="ko-KR" altLang="en-US" sz="2600" spc="-300">
                <a:latin typeface="고도 B"/>
                <a:ea typeface="고도 B"/>
              </a:rPr>
              <a:t>슬라이드 제목을 입력해주세요</a:t>
            </a:r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Office 테마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1C197EFB-C7C4-4FA6-A353-095E35FA0F5E}" type="datetime1">
              <a:rPr lang="ko-KR" altLang="en-US"/>
              <a:pPr lvl="0">
                <a:defRPr/>
              </a:pPr>
              <a:t>2021-06-04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EFD97B7C-3047-434B-A87A-343F6C0181D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</p:sldLayoutIdLst>
  <p:transition/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2" Type="http://schemas.openxmlformats.org/officeDocument/2006/relationships/image" Target="../media/image2.png"  /><Relationship Id="rId3" Type="http://schemas.openxmlformats.org/officeDocument/2006/relationships/slideLayout" Target="../slideLayouts/slideLayout2.xml"  /></Relationships>
</file>

<file path=ppt/slides/_rels/slide10.xml.rels><?xml version="1.0" encoding="UTF-8" standalone="yes" ?><Relationships xmlns="http://schemas.openxmlformats.org/package/2006/relationships"><Relationship Id="rId2" Type="http://schemas.openxmlformats.org/officeDocument/2006/relationships/image" Target="../media/image19.png"  /><Relationship Id="rId3" Type="http://schemas.openxmlformats.org/officeDocument/2006/relationships/image" Target="../media/image20.png"  /><Relationship Id="rId4" Type="http://schemas.openxmlformats.org/officeDocument/2006/relationships/image" Target="../media/image21.png"  /><Relationship Id="rId5" Type="http://schemas.openxmlformats.org/officeDocument/2006/relationships/slideLayout" Target="../slideLayouts/slideLayout4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video" Target="../media/unknown1.mp4"  /><Relationship Id="rId3" Type="http://schemas.microsoft.com/office/2007/relationships/media" Target="../media/unknown1.mp4"  /><Relationship Id="rId4" Type="http://schemas.openxmlformats.org/officeDocument/2006/relationships/image" Target="../media/image22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3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4.png"  /></Relationships>
</file>

<file path=ppt/slides/_rels/slide4.xml.rels><?xml version="1.0" encoding="UTF-8" standalone="yes" ?><Relationships xmlns="http://schemas.openxmlformats.org/package/2006/relationships"><Relationship Id="rId2" Type="http://schemas.openxmlformats.org/officeDocument/2006/relationships/image" Target="../media/image5.png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slideLayout" Target="../slideLayouts/slideLayout4.xml"  /></Relationships>
</file>

<file path=ppt/slides/_rels/slide5.xml.rels><?xml version="1.0" encoding="UTF-8" standalone="yes" ?><Relationships xmlns="http://schemas.openxmlformats.org/package/2006/relationships"><Relationship Id="rId2" Type="http://schemas.openxmlformats.org/officeDocument/2006/relationships/image" Target="../media/image8.png"  /><Relationship Id="rId3" Type="http://schemas.openxmlformats.org/officeDocument/2006/relationships/image" Target="../media/image9.png"  /><Relationship Id="rId4" Type="http://schemas.openxmlformats.org/officeDocument/2006/relationships/image" Target="../media/image10.png"  /><Relationship Id="rId5" Type="http://schemas.openxmlformats.org/officeDocument/2006/relationships/slideLayout" Target="../slideLayouts/slideLayout4.xml"  /></Relationships>
</file>

<file path=ppt/slides/_rels/slide6.xml.rels><?xml version="1.0" encoding="UTF-8" standalone="yes" ?><Relationships xmlns="http://schemas.openxmlformats.org/package/2006/relationships"><Relationship Id="rId2" Type="http://schemas.openxmlformats.org/officeDocument/2006/relationships/image" Target="../media/image11.png"  /><Relationship Id="rId3" Type="http://schemas.openxmlformats.org/officeDocument/2006/relationships/image" Target="../media/image12.png"  /><Relationship Id="rId4" Type="http://schemas.openxmlformats.org/officeDocument/2006/relationships/image" Target="../media/image13.jpeg"  /><Relationship Id="rId5" Type="http://schemas.openxmlformats.org/officeDocument/2006/relationships/image" Target="../media/image14.png"  /><Relationship Id="rId6" Type="http://schemas.openxmlformats.org/officeDocument/2006/relationships/slideLayout" Target="../slideLayouts/slideLayout4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/Relationships>
</file>

<file path=ppt/slides/_rels/slide8.xml.rels><?xml version="1.0" encoding="UTF-8" standalone="yes" ?><Relationships xmlns="http://schemas.openxmlformats.org/package/2006/relationships"><Relationship Id="rId2" Type="http://schemas.openxmlformats.org/officeDocument/2006/relationships/image" Target="../media/image15.png"  /><Relationship Id="rId3" Type="http://schemas.openxmlformats.org/officeDocument/2006/relationships/image" Target="../media/image16.png"  /><Relationship Id="rId4" Type="http://schemas.openxmlformats.org/officeDocument/2006/relationships/slideLayout" Target="../slideLayouts/slideLayout4.xml"  /></Relationships>
</file>

<file path=ppt/slides/_rels/slide9.xml.rels><?xml version="1.0" encoding="UTF-8" standalone="yes" ?><Relationships xmlns="http://schemas.openxmlformats.org/package/2006/relationships"><Relationship Id="rId2" Type="http://schemas.openxmlformats.org/officeDocument/2006/relationships/image" Target="../media/image17.png"  /><Relationship Id="rId3" Type="http://schemas.openxmlformats.org/officeDocument/2006/relationships/image" Target="../media/image18.jpeg"  /><Relationship Id="rId4" Type="http://schemas.openxmlformats.org/officeDocument/2006/relationships/slideLayout" Target="../slideLayouts/slideLayout4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560705" y="2277110"/>
            <a:ext cx="4112260" cy="13976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>
              <a:lnSpc>
                <a:spcPct val="90000"/>
              </a:lnSpc>
              <a:defRPr/>
            </a:pPr>
            <a:r>
              <a:rPr lang="ko-KR" altLang="en-US" sz="4800" spc="-4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C4790"/>
                </a:solidFill>
                <a:latin typeface="고도 B"/>
                <a:ea typeface="고도 B"/>
              </a:rPr>
              <a:t>원광대학교 </a:t>
            </a:r>
          </a:p>
          <a:p>
            <a:pPr latinLnBrk="1">
              <a:lnSpc>
                <a:spcPct val="90000"/>
              </a:lnSpc>
              <a:defRPr/>
            </a:pPr>
            <a:r>
              <a:rPr lang="ko-KR" altLang="en-US" sz="4800" spc="-4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0C4790"/>
                </a:solidFill>
                <a:latin typeface="고도 B"/>
                <a:ea typeface="고도 B"/>
              </a:rPr>
              <a:t>강의평가 사이트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92455" y="4462145"/>
            <a:ext cx="2546985" cy="3746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latinLnBrk="1">
              <a:defRPr/>
            </a:pPr>
            <a:r>
              <a:rPr lang="ko-KR" altLang="en-US" sz="1900" spc="-70">
                <a:ln w="9525"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/>
                <a:ea typeface="Noto Sans CJK KR Regular"/>
              </a:rPr>
              <a:t>기업연계 프로젝트</a:t>
            </a:r>
            <a:r>
              <a:rPr lang="en-US" altLang="ko-KR" sz="1900" spc="-70">
                <a:ln w="9525"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/>
                <a:ea typeface="Noto Sans CJK KR Regular"/>
              </a:rPr>
              <a:t>17</a:t>
            </a:r>
            <a:r>
              <a:rPr lang="ko-KR" altLang="en-US" sz="1900" spc="-70">
                <a:ln w="9525"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prstClr val="black">
                    <a:lumMod val="65000"/>
                    <a:lumOff val="35000"/>
                  </a:prstClr>
                </a:solidFill>
                <a:latin typeface="Noto Sans CJK KR Regular"/>
                <a:ea typeface="Noto Sans CJK KR Regular"/>
              </a:rPr>
              <a:t>조</a:t>
            </a:r>
            <a:endParaRPr lang="ko-KR" altLang="en-US" sz="1900" spc="-70">
              <a:solidFill>
                <a:prstClr val="black">
                  <a:lumMod val="65000"/>
                  <a:lumOff val="35000"/>
                </a:prstClr>
              </a:solidFill>
              <a:latin typeface="Noto Sans CJK KR Regular"/>
              <a:ea typeface="Noto Sans CJK KR Regular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53415" y="1923415"/>
            <a:ext cx="3432810" cy="268605"/>
          </a:xfrm>
          <a:prstGeom prst="rect">
            <a:avLst/>
          </a:prstGeom>
          <a:solidFill>
            <a:srgbClr val="0C4790"/>
          </a:solidFill>
        </p:spPr>
        <p:txBody>
          <a:bodyPr wrap="none" anchor="ctr">
            <a:noAutofit/>
          </a:bodyPr>
          <a:lstStyle/>
          <a:p>
            <a:pPr algn="ctr" latinLnBrk="1">
              <a:defRPr/>
            </a:pPr>
            <a:r>
              <a:rPr lang="ko-KR" altLang="en-US" sz="1300" spc="-7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/>
                <a:ea typeface="Noto Sans CJK KR Black"/>
              </a:rPr>
              <a:t>유쾌한 팀원들</a:t>
            </a:r>
            <a:endParaRPr lang="ko-KR" altLang="en-US" sz="1300" spc="-70">
              <a:solidFill>
                <a:schemeClr val="bg1"/>
              </a:solidFill>
              <a:latin typeface="Noto Sans CJK KR Black"/>
              <a:ea typeface="Noto Sans CJK KR Black"/>
            </a:endParaRPr>
          </a:p>
        </p:txBody>
      </p:sp>
      <p:sp>
        <p:nvSpPr>
          <p:cNvPr id="20" name="사각형: 둥근 모서리 19"/>
          <p:cNvSpPr/>
          <p:nvPr/>
        </p:nvSpPr>
        <p:spPr>
          <a:xfrm>
            <a:off x="653415" y="5387975"/>
            <a:ext cx="2780665" cy="394970"/>
          </a:xfrm>
          <a:prstGeom prst="roundRect">
            <a:avLst>
              <a:gd name="adj" fmla="val 17605"/>
            </a:avLst>
          </a:prstGeom>
          <a:noFill/>
        </p:spPr>
        <p:txBody>
          <a:bodyPr vert="horz" wrap="none" lIns="91440" tIns="45720" rIns="91440" bIns="45720" numCol="1" anchor="ctr">
            <a:noAutofit/>
          </a:bodyPr>
          <a:lstStyle/>
          <a:p>
            <a:pPr marL="0" indent="0" latinLnBrk="1">
              <a:buFontTx/>
              <a:buNone/>
              <a:defRPr/>
            </a:pPr>
            <a:r>
              <a:rPr lang="ko-KR" altLang="en-US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팀장 </a:t>
            </a:r>
            <a:r>
              <a:rPr lang="en-US" altLang="ko-KR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:</a:t>
            </a:r>
            <a:r>
              <a:rPr lang="ko-KR" altLang="en-US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 </a:t>
            </a:r>
            <a:r>
              <a:rPr lang="en-US" altLang="ko-KR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20183283</a:t>
            </a:r>
            <a:r>
              <a:rPr lang="ko-KR" altLang="en-US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 최상희</a:t>
            </a:r>
          </a:p>
          <a:p>
            <a:pPr marL="0" indent="0" latinLnBrk="1">
              <a:buFontTx/>
              <a:buNone/>
              <a:defRPr/>
            </a:pPr>
            <a:r>
              <a:rPr lang="ko-KR" altLang="en-US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조원 </a:t>
            </a:r>
            <a:r>
              <a:rPr lang="en-US" altLang="ko-KR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:</a:t>
            </a:r>
            <a:r>
              <a:rPr lang="ko-KR" altLang="en-US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 </a:t>
            </a:r>
            <a:r>
              <a:rPr lang="en-US" altLang="ko-KR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20183239</a:t>
            </a:r>
            <a:r>
              <a:rPr lang="ko-KR" altLang="en-US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 제리폴</a:t>
            </a:r>
          </a:p>
          <a:p>
            <a:pPr marL="0" indent="0" latinLnBrk="1">
              <a:buFontTx/>
              <a:buNone/>
              <a:defRPr/>
            </a:pPr>
            <a:r>
              <a:rPr lang="ko-KR" altLang="en-US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	  </a:t>
            </a:r>
            <a:r>
              <a:rPr lang="en-US" altLang="ko-KR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20183285</a:t>
            </a:r>
            <a:r>
              <a:rPr lang="ko-KR" altLang="en-US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 최승현</a:t>
            </a:r>
          </a:p>
          <a:p>
            <a:pPr marL="0" indent="0" latinLnBrk="1">
              <a:buFontTx/>
              <a:buNone/>
              <a:defRPr/>
            </a:pPr>
            <a:r>
              <a:rPr lang="ko-KR" altLang="en-US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	  </a:t>
            </a:r>
            <a:r>
              <a:rPr lang="en-US" altLang="ko-KR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20162907</a:t>
            </a:r>
            <a:r>
              <a:rPr lang="ko-KR" altLang="en-US" sz="1600" b="1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rgbClr val="0C4790"/>
                </a:solidFill>
                <a:latin typeface="Noto Sans CJK KR Black" charset="0"/>
                <a:ea typeface="Noto Sans CJK KR Black" charset="0"/>
              </a:rPr>
              <a:t> 오현섭</a:t>
            </a:r>
          </a:p>
        </p:txBody>
      </p:sp>
      <p:cxnSp>
        <p:nvCxnSpPr>
          <p:cNvPr id="21" name="직선 연결선 20"/>
          <p:cNvCxnSpPr/>
          <p:nvPr/>
        </p:nvCxnSpPr>
        <p:spPr>
          <a:xfrm>
            <a:off x="655320" y="4441825"/>
            <a:ext cx="3426460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8035" cy="365760"/>
          </a:xfrm>
        </p:spPr>
        <p:txBody>
          <a:bodyPr/>
          <a:lstStyle/>
          <a:p>
            <a:pPr lvl="0">
              <a:defRPr/>
            </a:pPr>
            <a:fld id="{EFD97B7C-3047-434B-A87A-343F6C0181DE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직선 연결선 111"/>
          <p:cNvCxnSpPr/>
          <p:nvPr/>
        </p:nvCxnSpPr>
        <p:spPr>
          <a:xfrm>
            <a:off x="405130" y="1534160"/>
            <a:ext cx="8333740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/>
                </a:gs>
                <a:gs pos="52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1043305" y="337820"/>
            <a:ext cx="3957320" cy="511810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연구내용 </a:t>
            </a:r>
            <a:r>
              <a:rPr lang="en-US" altLang="ko-KR"/>
              <a:t>-</a:t>
            </a:r>
            <a:r>
              <a:rPr lang="ko-KR" altLang="en-US"/>
              <a:t> 데이터베이스 구축</a:t>
            </a:r>
          </a:p>
        </p:txBody>
      </p:sp>
      <p:pic>
        <p:nvPicPr>
          <p:cNvPr id="116" name="그림 1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13385" y="1096645"/>
            <a:ext cx="5342255" cy="2332355"/>
          </a:xfrm>
          <a:prstGeom prst="rect">
            <a:avLst/>
          </a:prstGeom>
        </p:spPr>
      </p:pic>
      <p:pic>
        <p:nvPicPr>
          <p:cNvPr id="117" name="그림 1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570990" y="1718945"/>
            <a:ext cx="6325235" cy="3419475"/>
          </a:xfrm>
          <a:prstGeom prst="rect">
            <a:avLst/>
          </a:prstGeom>
        </p:spPr>
      </p:pic>
      <p:pic>
        <p:nvPicPr>
          <p:cNvPr id="118" name="그림 1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913505" y="3429000"/>
            <a:ext cx="3675380" cy="3028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 txBox="1">
            <a:spLocks noGrp="1"/>
          </p:cNvSpPr>
          <p:nvPr>
            <p:ph type="title" idx="0"/>
          </p:nvPr>
        </p:nvSpPr>
        <p:spPr>
          <a:xfrm>
            <a:off x="1043305" y="337820"/>
            <a:ext cx="3957320" cy="511810"/>
          </a:xfrm>
          <a:prstGeom prst="rect">
            <a:avLst/>
          </a:prstGeom>
        </p:spPr>
        <p:txBody>
          <a:bodyPr vert="horz" wrap="none" lIns="91440" tIns="45720" rIns="91440" bIns="45720" anchor="ctr">
            <a:no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 sz="2600" b="1" spc="-290">
                <a:ln w="9525" cap="flat" cmpd="sng">
                  <a:solidFill>
                    <a:schemeClr val="bg1">
                      <a:lumMod val="85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고도 B"/>
                <a:ea typeface="고도 B"/>
                <a:cs typeface="+mn-cs"/>
              </a:rPr>
              <a:t>시연 영상  </a:t>
            </a:r>
            <a:endParaRPr lang="ko-KR" altLang="en-US" sz="2600" b="1">
              <a:ln w="9525" cap="flat" cmpd="sng">
                <a:solidFill>
                  <a:schemeClr val="bg1">
                    <a:lumMod val="85000"/>
                    <a:alpha val="0"/>
                  </a:scheme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고도 B"/>
              <a:ea typeface="고도 B"/>
              <a:cs typeface="+mn-cs"/>
            </a:endParaRPr>
          </a:p>
        </p:txBody>
      </p:sp>
      <p:pic>
        <p:nvPicPr>
          <p:cNvPr id="4" name="종설편집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0" y="838200"/>
            <a:ext cx="9144000" cy="5181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595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 txBox="1">
            <a:spLocks noGrp="1"/>
          </p:cNvSpPr>
          <p:nvPr>
            <p:ph type="title" idx="0"/>
          </p:nvPr>
        </p:nvSpPr>
        <p:spPr>
          <a:xfrm>
            <a:off x="1043305" y="337820"/>
            <a:ext cx="3957955" cy="512445"/>
          </a:xfrm>
          <a:prstGeom prst="rect">
            <a:avLst/>
          </a:prstGeom>
        </p:spPr>
        <p:txBody>
          <a:bodyPr vert="horz" wrap="none" lIns="91440" tIns="45720" rIns="91440" bIns="45720" anchor="ctr">
            <a:no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 sz="2600" b="1" spc="-290">
                <a:ln w="9525" cap="flat" cmpd="sng">
                  <a:solidFill>
                    <a:schemeClr val="bg1">
                      <a:lumMod val="85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고도 B"/>
                <a:ea typeface="고도 B"/>
                <a:cs typeface="+mn-cs"/>
              </a:rPr>
              <a:t>기대 효과</a:t>
            </a:r>
            <a:endParaRPr lang="ko-KR" altLang="en-US" sz="2600" b="1">
              <a:ln w="9525" cap="flat" cmpd="sng">
                <a:solidFill>
                  <a:schemeClr val="bg1">
                    <a:lumMod val="85000"/>
                    <a:alpha val="0"/>
                  </a:scheme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고도 B"/>
              <a:ea typeface="고도 B"/>
              <a:cs typeface="+mn-cs"/>
            </a:endParaRPr>
          </a:p>
        </p:txBody>
      </p:sp>
      <p:sp>
        <p:nvSpPr>
          <p:cNvPr id="5" name="텍스트 상자 1"/>
          <p:cNvSpPr txBox="1"/>
          <p:nvPr/>
        </p:nvSpPr>
        <p:spPr>
          <a:xfrm>
            <a:off x="1040130" y="2055495"/>
            <a:ext cx="7558405" cy="173418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>
              <a:defRPr/>
            </a:pPr>
            <a:r>
              <a:rPr lang="ko-KR" sz="1800">
                <a:latin typeface="맑은 고딕"/>
                <a:ea typeface="맑은 고딕"/>
              </a:rPr>
              <a:t>학교 내의 모든 학생들이 포인트 등의 대가 없이 평가를 남기고 볼 수 있음으로 사이트 운영 시 활발한 활동이 예상됨</a:t>
            </a:r>
            <a:endParaRPr lang="ko-KR" sz="1800">
              <a:latin typeface="맑은 고딕"/>
              <a:ea typeface="맑은 고딕"/>
            </a:endParaRPr>
          </a:p>
          <a:p>
            <a:pPr marL="0" indent="0" algn="l" hangingPunct="1">
              <a:defRPr/>
            </a:pPr>
            <a:endParaRPr lang="ko-KR" altLang="en-US" sz="1800">
              <a:latin typeface="맑은 고딕"/>
              <a:ea typeface="맑은 고딕"/>
            </a:endParaRPr>
          </a:p>
          <a:p>
            <a:pPr marL="0" indent="0" algn="l" hangingPunct="1">
              <a:defRPr/>
            </a:pPr>
            <a:endParaRPr lang="ko-KR" altLang="en-US" sz="1800">
              <a:latin typeface="맑은 고딕"/>
              <a:ea typeface="맑은 고딕"/>
            </a:endParaRPr>
          </a:p>
          <a:p>
            <a:pPr marL="0" indent="0" algn="l" hangingPunct="1">
              <a:defRPr/>
            </a:pPr>
            <a:r>
              <a:rPr lang="ko-KR" sz="1800">
                <a:latin typeface="맑은 고딕"/>
                <a:ea typeface="맑은 고딕"/>
              </a:rPr>
              <a:t>강의</a:t>
            </a:r>
            <a:r>
              <a:rPr lang="ko-KR" altLang="en-US" sz="1800">
                <a:latin typeface="맑은 고딕"/>
                <a:ea typeface="맑은 고딕"/>
              </a:rPr>
              <a:t>정보에 대해서나 강의선택 시 도움이 되어 수강신청 시나 수업에 질이 향상됨으로 예상됨</a:t>
            </a:r>
            <a:endParaRPr lang="ko-KR" altLang="en-US" sz="1800">
              <a:latin typeface="맑은 고딕"/>
              <a:ea typeface="맑은 고딕"/>
            </a:endParaRPr>
          </a:p>
        </p:txBody>
      </p:sp>
      <p:grpSp>
        <p:nvGrpSpPr>
          <p:cNvPr id="6" name="Group 5"/>
          <p:cNvGrpSpPr/>
          <p:nvPr/>
        </p:nvGrpSpPr>
        <p:grpSpPr>
          <a:xfrm rot="0">
            <a:off x="297815" y="2103120"/>
            <a:ext cx="553085" cy="505460"/>
            <a:chOff x="297815" y="2103120"/>
            <a:chExt cx="553085" cy="505460"/>
          </a:xfrm>
        </p:grpSpPr>
        <p:sp>
          <p:nvSpPr>
            <p:cNvPr id="0" name="Rect 0"/>
            <p:cNvSpPr>
              <a:spLocks noChangeAspect="1"/>
            </p:cNvSpPr>
            <p:nvPr/>
          </p:nvSpPr>
          <p:spPr>
            <a:xfrm>
              <a:off x="297815" y="2103120"/>
              <a:ext cx="553085" cy="505460"/>
            </a:xfrm>
            <a:custGeom>
              <a:avLst/>
              <a:gdLst>
                <a:gd name="TX0" fmla="*/ 133350 w 552451"/>
                <a:gd name="TY0" fmla="*/ 504825 h 504826"/>
                <a:gd name="TX1" fmla="*/ 123825 w 552451"/>
                <a:gd name="TY1" fmla="*/ 495300 h 504826"/>
                <a:gd name="TX2" fmla="*/ 133350 w 552451"/>
                <a:gd name="TY2" fmla="*/ 485775 h 504826"/>
                <a:gd name="TX3" fmla="*/ 211017 w 552451"/>
                <a:gd name="TY3" fmla="*/ 485775 h 504826"/>
                <a:gd name="TX4" fmla="*/ 217608 w 552451"/>
                <a:gd name="TY4" fmla="*/ 400050 h 504826"/>
                <a:gd name="TX5" fmla="*/ 38100 w 552451"/>
                <a:gd name="TY5" fmla="*/ 400050 h 504826"/>
                <a:gd name="TX6" fmla="*/ 0 w 552451"/>
                <a:gd name="TY6" fmla="*/ 361950 h 504826"/>
                <a:gd name="TX7" fmla="*/ 0 w 552451"/>
                <a:gd name="TY7" fmla="*/ 38100 h 504826"/>
                <a:gd name="TX8" fmla="*/ 38100 w 552451"/>
                <a:gd name="TY8" fmla="*/ 0 h 504826"/>
                <a:gd name="TX9" fmla="*/ 514350 w 552451"/>
                <a:gd name="TY9" fmla="*/ 0 h 504826"/>
                <a:gd name="TX10" fmla="*/ 552450 w 552451"/>
                <a:gd name="TY10" fmla="*/ 38100 h 504826"/>
                <a:gd name="TX11" fmla="*/ 552450 w 552451"/>
                <a:gd name="TY11" fmla="*/ 361950 h 504826"/>
                <a:gd name="TX12" fmla="*/ 516252 w 552451"/>
                <a:gd name="TY12" fmla="*/ 400003 h 504826"/>
                <a:gd name="TX13" fmla="*/ 514350 w 552451"/>
                <a:gd name="TY13" fmla="*/ 400050 h 504826"/>
                <a:gd name="TX14" fmla="*/ 514350 w 552451"/>
                <a:gd name="TY14" fmla="*/ 400050 h 504826"/>
                <a:gd name="TX15" fmla="*/ 334842 w 552451"/>
                <a:gd name="TY15" fmla="*/ 400050 h 504826"/>
                <a:gd name="TX16" fmla="*/ 341433 w 552451"/>
                <a:gd name="TY16" fmla="*/ 485775 h 504826"/>
                <a:gd name="TX17" fmla="*/ 428625 w 552451"/>
                <a:gd name="TY17" fmla="*/ 485775 h 504826"/>
                <a:gd name="TX18" fmla="*/ 438150 w 552451"/>
                <a:gd name="TY18" fmla="*/ 495300 h 504826"/>
                <a:gd name="TX19" fmla="*/ 428625 w 552451"/>
                <a:gd name="TY19" fmla="*/ 504825 h 504826"/>
                <a:gd name="TX20" fmla="*/ 133350 w 552451"/>
                <a:gd name="TY20" fmla="*/ 504825 h 504826"/>
                <a:gd name="TX22" fmla="*/ 315725 w 552451"/>
                <a:gd name="TY22" fmla="*/ 400050 h 504826"/>
                <a:gd name="TX23" fmla="*/ 236715 w 552451"/>
                <a:gd name="TY23" fmla="*/ 400050 h 504826"/>
                <a:gd name="TX24" fmla="*/ 230124 w 552451"/>
                <a:gd name="TY24" fmla="*/ 485775 h 504826"/>
                <a:gd name="TX25" fmla="*/ 322316 w 552451"/>
                <a:gd name="TY25" fmla="*/ 485775 h 504826"/>
                <a:gd name="TX26" fmla="*/ 315725 w 552451"/>
                <a:gd name="TY26" fmla="*/ 400050 h 504826"/>
                <a:gd name="TX28" fmla="*/ 533400 w 552451"/>
                <a:gd name="TY28" fmla="*/ 333375 h 504826"/>
                <a:gd name="TX29" fmla="*/ 19050 w 552451"/>
                <a:gd name="TY29" fmla="*/ 333375 h 504826"/>
                <a:gd name="TX30" fmla="*/ 19050 w 552451"/>
                <a:gd name="TY30" fmla="*/ 361950 h 504826"/>
                <a:gd name="TX31" fmla="*/ 36678 w 552451"/>
                <a:gd name="TY31" fmla="*/ 380948 h 504826"/>
                <a:gd name="TX32" fmla="*/ 38100 w 552451"/>
                <a:gd name="TY32" fmla="*/ 381000 h 504826"/>
                <a:gd name="TX33" fmla="*/ 514350 w 552451"/>
                <a:gd name="TY33" fmla="*/ 381000 h 504826"/>
                <a:gd name="TX34" fmla="*/ 533348 w 552451"/>
                <a:gd name="TY34" fmla="*/ 363372 h 504826"/>
                <a:gd name="TX35" fmla="*/ 533400 w 552451"/>
                <a:gd name="TY35" fmla="*/ 361950 h 504826"/>
                <a:gd name="TX36" fmla="*/ 533400 w 552451"/>
                <a:gd name="TY36" fmla="*/ 333375 h 504826"/>
                <a:gd name="TX38" fmla="*/ 514350 w 552451"/>
                <a:gd name="TY38" fmla="*/ 19050 h 504826"/>
                <a:gd name="TX39" fmla="*/ 38100 w 552451"/>
                <a:gd name="TY39" fmla="*/ 19050 h 504826"/>
                <a:gd name="TX40" fmla="*/ 19102 w 552451"/>
                <a:gd name="TY40" fmla="*/ 36678 h 504826"/>
                <a:gd name="TX41" fmla="*/ 19050 w 552451"/>
                <a:gd name="TY41" fmla="*/ 38100 h 504826"/>
                <a:gd name="TX42" fmla="*/ 19050 w 552451"/>
                <a:gd name="TY42" fmla="*/ 314325 h 504826"/>
                <a:gd name="TX43" fmla="*/ 533400 w 552451"/>
                <a:gd name="TY43" fmla="*/ 314325 h 504826"/>
                <a:gd name="TX44" fmla="*/ 533400 w 552451"/>
                <a:gd name="TY44" fmla="*/ 38100 h 504826"/>
                <a:gd name="TX45" fmla="*/ 515772 w 552451"/>
                <a:gd name="TY45" fmla="*/ 19102 h 504826"/>
                <a:gd name="TX46" fmla="*/ 514350 w 552451"/>
                <a:gd name="TY46" fmla="*/ 19050 h 5048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</a:cxnLst>
              <a:rect l="l" t="t" r="r" b="b"/>
              <a:pathLst>
                <a:path w="552451" h="504826">
                  <a:moveTo>
                    <a:pt x="133350" y="504825"/>
                  </a:moveTo>
                  <a:cubicBezTo>
                    <a:pt x="128089" y="504825"/>
                    <a:pt x="123825" y="500561"/>
                    <a:pt x="123825" y="495300"/>
                  </a:cubicBezTo>
                  <a:cubicBezTo>
                    <a:pt x="123825" y="490040"/>
                    <a:pt x="128089" y="485775"/>
                    <a:pt x="133350" y="485775"/>
                  </a:cubicBezTo>
                  <a:lnTo>
                    <a:pt x="211017" y="485775"/>
                  </a:lnTo>
                  <a:lnTo>
                    <a:pt x="217608" y="400050"/>
                  </a:lnTo>
                  <a:lnTo>
                    <a:pt x="38100" y="400050"/>
                  </a:lnTo>
                  <a:cubicBezTo>
                    <a:pt x="17058" y="400050"/>
                    <a:pt x="0" y="382992"/>
                    <a:pt x="0" y="361950"/>
                  </a:cubicBezTo>
                  <a:lnTo>
                    <a:pt x="0" y="38100"/>
                  </a:lnTo>
                  <a:cubicBezTo>
                    <a:pt x="0" y="17058"/>
                    <a:pt x="17058" y="0"/>
                    <a:pt x="38100" y="0"/>
                  </a:cubicBezTo>
                  <a:lnTo>
                    <a:pt x="514350" y="0"/>
                  </a:lnTo>
                  <a:cubicBezTo>
                    <a:pt x="535392" y="0"/>
                    <a:pt x="552450" y="17058"/>
                    <a:pt x="552450" y="38100"/>
                  </a:cubicBezTo>
                  <a:lnTo>
                    <a:pt x="552450" y="361950"/>
                  </a:lnTo>
                  <a:cubicBezTo>
                    <a:pt x="552450" y="382354"/>
                    <a:pt x="536410" y="399013"/>
                    <a:pt x="516252" y="400003"/>
                  </a:cubicBezTo>
                  <a:lnTo>
                    <a:pt x="514350" y="400050"/>
                  </a:lnTo>
                  <a:lnTo>
                    <a:pt x="514350" y="400050"/>
                  </a:lnTo>
                  <a:lnTo>
                    <a:pt x="334842" y="400050"/>
                  </a:lnTo>
                  <a:lnTo>
                    <a:pt x="341433" y="485775"/>
                  </a:lnTo>
                  <a:lnTo>
                    <a:pt x="428625" y="485775"/>
                  </a:lnTo>
                  <a:cubicBezTo>
                    <a:pt x="433886" y="485775"/>
                    <a:pt x="438150" y="490040"/>
                    <a:pt x="438150" y="495300"/>
                  </a:cubicBezTo>
                  <a:cubicBezTo>
                    <a:pt x="438150" y="500561"/>
                    <a:pt x="433886" y="504825"/>
                    <a:pt x="428625" y="504825"/>
                  </a:cubicBezTo>
                  <a:lnTo>
                    <a:pt x="133350" y="504825"/>
                  </a:lnTo>
                  <a:close/>
                  <a:moveTo>
                    <a:pt x="315725" y="400050"/>
                  </a:moveTo>
                  <a:lnTo>
                    <a:pt x="236715" y="400050"/>
                  </a:lnTo>
                  <a:lnTo>
                    <a:pt x="230124" y="485775"/>
                  </a:lnTo>
                  <a:lnTo>
                    <a:pt x="322316" y="485775"/>
                  </a:lnTo>
                  <a:lnTo>
                    <a:pt x="315725" y="400050"/>
                  </a:lnTo>
                  <a:close/>
                  <a:moveTo>
                    <a:pt x="533400" y="333375"/>
                  </a:moveTo>
                  <a:lnTo>
                    <a:pt x="19050" y="333375"/>
                  </a:lnTo>
                  <a:lnTo>
                    <a:pt x="19050" y="361950"/>
                  </a:lnTo>
                  <a:cubicBezTo>
                    <a:pt x="19050" y="371993"/>
                    <a:pt x="26821" y="380221"/>
                    <a:pt x="36678" y="380948"/>
                  </a:cubicBezTo>
                  <a:lnTo>
                    <a:pt x="38100" y="381000"/>
                  </a:lnTo>
                  <a:lnTo>
                    <a:pt x="514350" y="381000"/>
                  </a:lnTo>
                  <a:cubicBezTo>
                    <a:pt x="524393" y="381000"/>
                    <a:pt x="532621" y="373229"/>
                    <a:pt x="533348" y="363372"/>
                  </a:cubicBezTo>
                  <a:lnTo>
                    <a:pt x="533400" y="361950"/>
                  </a:lnTo>
                  <a:lnTo>
                    <a:pt x="533400" y="333375"/>
                  </a:lnTo>
                  <a:close/>
                  <a:moveTo>
                    <a:pt x="514350" y="19050"/>
                  </a:moveTo>
                  <a:lnTo>
                    <a:pt x="38100" y="19050"/>
                  </a:lnTo>
                  <a:cubicBezTo>
                    <a:pt x="28057" y="19050"/>
                    <a:pt x="19829" y="26821"/>
                    <a:pt x="19102" y="36678"/>
                  </a:cubicBezTo>
                  <a:lnTo>
                    <a:pt x="19050" y="38100"/>
                  </a:lnTo>
                  <a:lnTo>
                    <a:pt x="19050" y="314325"/>
                  </a:lnTo>
                  <a:lnTo>
                    <a:pt x="533400" y="314325"/>
                  </a:lnTo>
                  <a:lnTo>
                    <a:pt x="533400" y="38100"/>
                  </a:lnTo>
                  <a:cubicBezTo>
                    <a:pt x="533400" y="28057"/>
                    <a:pt x="525629" y="19829"/>
                    <a:pt x="515772" y="19102"/>
                  </a:cubicBezTo>
                  <a:lnTo>
                    <a:pt x="514350" y="19050"/>
                  </a:lnTo>
                  <a:close/>
                </a:path>
              </a:pathLst>
            </a:custGeom>
            <a:solidFill>
              <a:srgbClr val="546065"/>
            </a:solidFill>
            <a:ln w="0">
              <a:noFill/>
            </a:ln>
          </p:spPr>
          <p:txBody>
            <a:bodyPr anchor="ctr"/>
            <a:p>
              <a:pPr algn="ctr">
                <a:defRPr/>
              </a:pPr>
              <a:endParaRPr/>
            </a:p>
          </p:txBody>
        </p:sp>
        <p:sp>
          <p:nvSpPr>
            <p:cNvPr id="0" name="Rect 0"/>
            <p:cNvSpPr>
              <a:spLocks noChangeAspect="1"/>
            </p:cNvSpPr>
            <p:nvPr/>
          </p:nvSpPr>
          <p:spPr>
            <a:xfrm>
              <a:off x="316865" y="2122170"/>
              <a:ext cx="514985" cy="467360"/>
            </a:xfrm>
            <a:custGeom>
              <a:avLst/>
              <a:gdLst>
                <a:gd name="TX0" fmla="*/ 296675 w 514351"/>
                <a:gd name="TY0" fmla="*/ 381000 h 466726"/>
                <a:gd name="TX1" fmla="*/ 303266 w 514351"/>
                <a:gd name="TY1" fmla="*/ 466725 h 466726"/>
                <a:gd name="TX2" fmla="*/ 211074 w 514351"/>
                <a:gd name="TY2" fmla="*/ 466725 h 466726"/>
                <a:gd name="TX3" fmla="*/ 217665 w 514351"/>
                <a:gd name="TY3" fmla="*/ 381000 h 466726"/>
                <a:gd name="TX4" fmla="*/ 296675 w 514351"/>
                <a:gd name="TY4" fmla="*/ 381000 h 466726"/>
                <a:gd name="TX6" fmla="*/ 514350 w 514351"/>
                <a:gd name="TY6" fmla="*/ 314325 h 466726"/>
                <a:gd name="TX7" fmla="*/ 514350 w 514351"/>
                <a:gd name="TY7" fmla="*/ 342900 h 466726"/>
                <a:gd name="TX8" fmla="*/ 514298 w 514351"/>
                <a:gd name="TY8" fmla="*/ 344322 h 466726"/>
                <a:gd name="TX9" fmla="*/ 496792 w 514351"/>
                <a:gd name="TY9" fmla="*/ 361892 h 466726"/>
                <a:gd name="TX10" fmla="*/ 495300 w 514351"/>
                <a:gd name="TY10" fmla="*/ 361950 h 466726"/>
                <a:gd name="TX11" fmla="*/ 19050 w 514351"/>
                <a:gd name="TY11" fmla="*/ 361950 h 466726"/>
                <a:gd name="TX12" fmla="*/ 17628 w 514351"/>
                <a:gd name="TY12" fmla="*/ 361898 h 466726"/>
                <a:gd name="TX13" fmla="*/ 58 w 514351"/>
                <a:gd name="TY13" fmla="*/ 344392 h 466726"/>
                <a:gd name="TX14" fmla="*/ 0 w 514351"/>
                <a:gd name="TY14" fmla="*/ 342900 h 466726"/>
                <a:gd name="TX15" fmla="*/ 0 w 514351"/>
                <a:gd name="TY15" fmla="*/ 314325 h 466726"/>
                <a:gd name="TX16" fmla="*/ 514350 w 514351"/>
                <a:gd name="TY16" fmla="*/ 314325 h 466726"/>
                <a:gd name="TX18" fmla="*/ 495300 w 514351"/>
                <a:gd name="TY18" fmla="*/ 0 h 466726"/>
                <a:gd name="TX19" fmla="*/ 496722 w 514351"/>
                <a:gd name="TY19" fmla="*/ 52 h 466726"/>
                <a:gd name="TX20" fmla="*/ 514292 w 514351"/>
                <a:gd name="TY20" fmla="*/ 17558 h 466726"/>
                <a:gd name="TX21" fmla="*/ 514350 w 514351"/>
                <a:gd name="TY21" fmla="*/ 19050 h 466726"/>
                <a:gd name="TX22" fmla="*/ 514350 w 514351"/>
                <a:gd name="TY22" fmla="*/ 295275 h 466726"/>
                <a:gd name="TX23" fmla="*/ 0 w 514351"/>
                <a:gd name="TY23" fmla="*/ 295275 h 466726"/>
                <a:gd name="TX24" fmla="*/ 0 w 514351"/>
                <a:gd name="TY24" fmla="*/ 19050 h 466726"/>
                <a:gd name="TX25" fmla="*/ 52 w 514351"/>
                <a:gd name="TY25" fmla="*/ 17628 h 466726"/>
                <a:gd name="TX26" fmla="*/ 17558 w 514351"/>
                <a:gd name="TY26" fmla="*/ 58 h 466726"/>
                <a:gd name="TX27" fmla="*/ 19050 w 514351"/>
                <a:gd name="TY27" fmla="*/ 0 h 466726"/>
                <a:gd name="TX28" fmla="*/ 495300 w 514351"/>
                <a:gd name="TY28" fmla="*/ 0 h 466726"/>
                <a:gd name="TX30" fmla="*/ 314325 w 514351"/>
                <a:gd name="TY30" fmla="*/ 47625 h 466726"/>
                <a:gd name="TX31" fmla="*/ 104775 w 514351"/>
                <a:gd name="TY31" fmla="*/ 47625 h 466726"/>
                <a:gd name="TX32" fmla="*/ 95250 w 514351"/>
                <a:gd name="TY32" fmla="*/ 57150 h 466726"/>
                <a:gd name="TX33" fmla="*/ 95250 w 514351"/>
                <a:gd name="TY33" fmla="*/ 57150 h 466726"/>
                <a:gd name="TX34" fmla="*/ 95250 w 514351"/>
                <a:gd name="TY34" fmla="*/ 200025 h 466726"/>
                <a:gd name="TX35" fmla="*/ 104775 w 514351"/>
                <a:gd name="TY35" fmla="*/ 209550 h 466726"/>
                <a:gd name="TX36" fmla="*/ 104775 w 514351"/>
                <a:gd name="TY36" fmla="*/ 209550 h 466726"/>
                <a:gd name="TX37" fmla="*/ 200025 w 514351"/>
                <a:gd name="TY37" fmla="*/ 209550 h 466726"/>
                <a:gd name="TX38" fmla="*/ 200025 w 514351"/>
                <a:gd name="TY38" fmla="*/ 247650 h 466726"/>
                <a:gd name="TX39" fmla="*/ 209550 w 514351"/>
                <a:gd name="TY39" fmla="*/ 257175 h 466726"/>
                <a:gd name="TX40" fmla="*/ 209550 w 514351"/>
                <a:gd name="TY40" fmla="*/ 257175 h 466726"/>
                <a:gd name="TX41" fmla="*/ 419100 w 514351"/>
                <a:gd name="TY41" fmla="*/ 257175 h 466726"/>
                <a:gd name="TX42" fmla="*/ 428625 w 514351"/>
                <a:gd name="TY42" fmla="*/ 247650 h 466726"/>
                <a:gd name="TX43" fmla="*/ 428625 w 514351"/>
                <a:gd name="TY43" fmla="*/ 247650 h 466726"/>
                <a:gd name="TX44" fmla="*/ 428625 w 514351"/>
                <a:gd name="TY44" fmla="*/ 104775 h 466726"/>
                <a:gd name="TX45" fmla="*/ 419100 w 514351"/>
                <a:gd name="TY45" fmla="*/ 95250 h 466726"/>
                <a:gd name="TX46" fmla="*/ 419100 w 514351"/>
                <a:gd name="TY46" fmla="*/ 95250 h 466726"/>
                <a:gd name="TX47" fmla="*/ 323850 w 514351"/>
                <a:gd name="TY47" fmla="*/ 95250 h 466726"/>
                <a:gd name="TX48" fmla="*/ 323850 w 514351"/>
                <a:gd name="TY48" fmla="*/ 57150 h 466726"/>
                <a:gd name="TX49" fmla="*/ 314325 w 514351"/>
                <a:gd name="TY49" fmla="*/ 47625 h 466726"/>
                <a:gd name="TX50" fmla="*/ 314325 w 514351"/>
                <a:gd name="TY50" fmla="*/ 47625 h 4667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</a:cxnLst>
              <a:rect l="l" t="t" r="r" b="b"/>
              <a:pathLst>
                <a:path w="514351" h="466726">
                  <a:moveTo>
                    <a:pt x="296675" y="381000"/>
                  </a:moveTo>
                  <a:lnTo>
                    <a:pt x="303266" y="466725"/>
                  </a:lnTo>
                  <a:lnTo>
                    <a:pt x="211074" y="466725"/>
                  </a:lnTo>
                  <a:lnTo>
                    <a:pt x="217665" y="381000"/>
                  </a:lnTo>
                  <a:lnTo>
                    <a:pt x="296675" y="381000"/>
                  </a:lnTo>
                  <a:close/>
                  <a:moveTo>
                    <a:pt x="514350" y="314325"/>
                  </a:moveTo>
                  <a:lnTo>
                    <a:pt x="514350" y="342900"/>
                  </a:lnTo>
                  <a:lnTo>
                    <a:pt x="514298" y="344322"/>
                  </a:lnTo>
                  <a:cubicBezTo>
                    <a:pt x="513607" y="353686"/>
                    <a:pt x="506147" y="361168"/>
                    <a:pt x="496792" y="361892"/>
                  </a:cubicBezTo>
                  <a:lnTo>
                    <a:pt x="495300" y="361950"/>
                  </a:lnTo>
                  <a:lnTo>
                    <a:pt x="19050" y="361950"/>
                  </a:lnTo>
                  <a:lnTo>
                    <a:pt x="17628" y="361898"/>
                  </a:lnTo>
                  <a:cubicBezTo>
                    <a:pt x="8264" y="361207"/>
                    <a:pt x="782" y="353747"/>
                    <a:pt x="58" y="344392"/>
                  </a:cubicBezTo>
                  <a:lnTo>
                    <a:pt x="0" y="342900"/>
                  </a:lnTo>
                  <a:lnTo>
                    <a:pt x="0" y="314325"/>
                  </a:lnTo>
                  <a:lnTo>
                    <a:pt x="514350" y="314325"/>
                  </a:lnTo>
                  <a:close/>
                  <a:moveTo>
                    <a:pt x="495300" y="0"/>
                  </a:moveTo>
                  <a:lnTo>
                    <a:pt x="496722" y="52"/>
                  </a:lnTo>
                  <a:cubicBezTo>
                    <a:pt x="506086" y="743"/>
                    <a:pt x="513568" y="8203"/>
                    <a:pt x="514292" y="17558"/>
                  </a:cubicBezTo>
                  <a:lnTo>
                    <a:pt x="514350" y="19050"/>
                  </a:lnTo>
                  <a:lnTo>
                    <a:pt x="514350" y="295275"/>
                  </a:lnTo>
                  <a:lnTo>
                    <a:pt x="0" y="295275"/>
                  </a:lnTo>
                  <a:lnTo>
                    <a:pt x="0" y="19050"/>
                  </a:lnTo>
                  <a:lnTo>
                    <a:pt x="52" y="17628"/>
                  </a:lnTo>
                  <a:cubicBezTo>
                    <a:pt x="743" y="8264"/>
                    <a:pt x="8203" y="782"/>
                    <a:pt x="17558" y="58"/>
                  </a:cubicBezTo>
                  <a:lnTo>
                    <a:pt x="19050" y="0"/>
                  </a:lnTo>
                  <a:lnTo>
                    <a:pt x="495300" y="0"/>
                  </a:lnTo>
                  <a:close/>
                  <a:moveTo>
                    <a:pt x="314325" y="47625"/>
                  </a:moveTo>
                  <a:lnTo>
                    <a:pt x="104775" y="47625"/>
                  </a:lnTo>
                  <a:cubicBezTo>
                    <a:pt x="99514" y="47625"/>
                    <a:pt x="95250" y="51889"/>
                    <a:pt x="95250" y="57150"/>
                  </a:cubicBezTo>
                  <a:lnTo>
                    <a:pt x="95250" y="57150"/>
                  </a:lnTo>
                  <a:lnTo>
                    <a:pt x="95250" y="200025"/>
                  </a:lnTo>
                  <a:cubicBezTo>
                    <a:pt x="95250" y="205286"/>
                    <a:pt x="99514" y="209550"/>
                    <a:pt x="104775" y="209550"/>
                  </a:cubicBezTo>
                  <a:lnTo>
                    <a:pt x="104775" y="209550"/>
                  </a:lnTo>
                  <a:lnTo>
                    <a:pt x="200025" y="209550"/>
                  </a:lnTo>
                  <a:lnTo>
                    <a:pt x="200025" y="247650"/>
                  </a:lnTo>
                  <a:cubicBezTo>
                    <a:pt x="200025" y="252911"/>
                    <a:pt x="204290" y="257175"/>
                    <a:pt x="209550" y="257175"/>
                  </a:cubicBezTo>
                  <a:lnTo>
                    <a:pt x="209550" y="257175"/>
                  </a:lnTo>
                  <a:lnTo>
                    <a:pt x="419100" y="257175"/>
                  </a:lnTo>
                  <a:cubicBezTo>
                    <a:pt x="424361" y="257175"/>
                    <a:pt x="428625" y="252911"/>
                    <a:pt x="428625" y="247650"/>
                  </a:cubicBezTo>
                  <a:lnTo>
                    <a:pt x="428625" y="247650"/>
                  </a:lnTo>
                  <a:lnTo>
                    <a:pt x="428625" y="104775"/>
                  </a:lnTo>
                  <a:cubicBezTo>
                    <a:pt x="428625" y="99514"/>
                    <a:pt x="424361" y="95250"/>
                    <a:pt x="419100" y="95250"/>
                  </a:cubicBezTo>
                  <a:lnTo>
                    <a:pt x="419100" y="95250"/>
                  </a:lnTo>
                  <a:lnTo>
                    <a:pt x="323850" y="95250"/>
                  </a:lnTo>
                  <a:lnTo>
                    <a:pt x="323850" y="57150"/>
                  </a:lnTo>
                  <a:cubicBezTo>
                    <a:pt x="323850" y="51889"/>
                    <a:pt x="319586" y="47625"/>
                    <a:pt x="314325" y="47625"/>
                  </a:cubicBezTo>
                  <a:lnTo>
                    <a:pt x="314325" y="4762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txBody>
            <a:bodyPr anchor="ctr"/>
            <a:p>
              <a:pPr algn="ctr">
                <a:defRPr/>
              </a:pPr>
              <a:endParaRPr/>
            </a:p>
          </p:txBody>
        </p:sp>
        <p:sp>
          <p:nvSpPr>
            <p:cNvPr id="0" name="Rect 0"/>
            <p:cNvSpPr>
              <a:spLocks noChangeAspect="1"/>
            </p:cNvSpPr>
            <p:nvPr/>
          </p:nvSpPr>
          <p:spPr>
            <a:xfrm>
              <a:off x="516890" y="2217420"/>
              <a:ext cx="229235" cy="162560"/>
            </a:xfrm>
            <a:custGeom>
              <a:avLst/>
              <a:gdLst>
                <a:gd name="TX0" fmla="*/ 219075 w 228601"/>
                <a:gd name="TY0" fmla="*/ 0 h 161926"/>
                <a:gd name="TX1" fmla="*/ 228600 w 228601"/>
                <a:gd name="TY1" fmla="*/ 9525 h 161926"/>
                <a:gd name="TX2" fmla="*/ 228600 w 228601"/>
                <a:gd name="TY2" fmla="*/ 152400 h 161926"/>
                <a:gd name="TX3" fmla="*/ 219075 w 228601"/>
                <a:gd name="TY3" fmla="*/ 161925 h 161926"/>
                <a:gd name="TX4" fmla="*/ 9525 w 228601"/>
                <a:gd name="TY4" fmla="*/ 161925 h 161926"/>
                <a:gd name="TX5" fmla="*/ 0 w 228601"/>
                <a:gd name="TY5" fmla="*/ 152400 h 161926"/>
                <a:gd name="TX6" fmla="*/ 0 w 228601"/>
                <a:gd name="TY6" fmla="*/ 114300 h 161926"/>
                <a:gd name="TX7" fmla="*/ 114300 w 228601"/>
                <a:gd name="TY7" fmla="*/ 114300 h 161926"/>
                <a:gd name="TX8" fmla="*/ 123761 w 228601"/>
                <a:gd name="TY8" fmla="*/ 105886 h 161926"/>
                <a:gd name="TX9" fmla="*/ 123825 w 228601"/>
                <a:gd name="TY9" fmla="*/ 104775 h 161926"/>
                <a:gd name="TX10" fmla="*/ 123825 w 228601"/>
                <a:gd name="TY10" fmla="*/ 0 h 161926"/>
                <a:gd name="TX11" fmla="*/ 219075 w 228601"/>
                <a:gd name="TY11" fmla="*/ 0 h 1619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28601" h="161926">
                  <a:moveTo>
                    <a:pt x="219075" y="0"/>
                  </a:moveTo>
                  <a:cubicBezTo>
                    <a:pt x="224336" y="0"/>
                    <a:pt x="228600" y="4264"/>
                    <a:pt x="228600" y="9525"/>
                  </a:cubicBezTo>
                  <a:lnTo>
                    <a:pt x="228600" y="152400"/>
                  </a:lnTo>
                  <a:cubicBezTo>
                    <a:pt x="228600" y="157661"/>
                    <a:pt x="224336" y="161925"/>
                    <a:pt x="219075" y="161925"/>
                  </a:cubicBezTo>
                  <a:lnTo>
                    <a:pt x="9525" y="161925"/>
                  </a:lnTo>
                  <a:cubicBezTo>
                    <a:pt x="4264" y="161925"/>
                    <a:pt x="0" y="157661"/>
                    <a:pt x="0" y="152400"/>
                  </a:cubicBezTo>
                  <a:lnTo>
                    <a:pt x="0" y="114300"/>
                  </a:lnTo>
                  <a:lnTo>
                    <a:pt x="114300" y="114300"/>
                  </a:lnTo>
                  <a:cubicBezTo>
                    <a:pt x="119185" y="114300"/>
                    <a:pt x="123211" y="110623"/>
                    <a:pt x="123761" y="105886"/>
                  </a:cubicBezTo>
                  <a:lnTo>
                    <a:pt x="123825" y="104775"/>
                  </a:lnTo>
                  <a:lnTo>
                    <a:pt x="123825" y="0"/>
                  </a:lnTo>
                  <a:lnTo>
                    <a:pt x="219075" y="0"/>
                  </a:lnTo>
                  <a:close/>
                </a:path>
              </a:pathLst>
            </a:custGeom>
            <a:solidFill>
              <a:srgbClr val="ff7979"/>
            </a:solidFill>
            <a:ln w="0">
              <a:noFill/>
            </a:ln>
          </p:spPr>
          <p:txBody>
            <a:bodyPr anchor="ctr"/>
            <a:p>
              <a:pPr algn="ctr">
                <a:defRPr/>
              </a:pPr>
              <a:endParaRPr/>
            </a:p>
          </p:txBody>
        </p:sp>
        <p:sp>
          <p:nvSpPr>
            <p:cNvPr id="0" name="Rect 0"/>
            <p:cNvSpPr>
              <a:spLocks noChangeAspect="1"/>
            </p:cNvSpPr>
            <p:nvPr/>
          </p:nvSpPr>
          <p:spPr>
            <a:xfrm>
              <a:off x="412115" y="2169795"/>
              <a:ext cx="229235" cy="162560"/>
            </a:xfrm>
            <a:custGeom>
              <a:avLst/>
              <a:gdLst>
                <a:gd name="TX0" fmla="*/ 219075 w 228601"/>
                <a:gd name="TY0" fmla="*/ 0 h 161926"/>
                <a:gd name="TX1" fmla="*/ 228600 w 228601"/>
                <a:gd name="TY1" fmla="*/ 0 h 161926"/>
                <a:gd name="TX2" fmla="*/ 228600 w 228601"/>
                <a:gd name="TY2" fmla="*/ 161925 h 161926"/>
                <a:gd name="TX3" fmla="*/ 219075 w 228601"/>
                <a:gd name="TY3" fmla="*/ 161925 h 161926"/>
                <a:gd name="TX4" fmla="*/ 9525 w 228601"/>
                <a:gd name="TY4" fmla="*/ 161925 h 161926"/>
                <a:gd name="TX5" fmla="*/ 0 w 228601"/>
                <a:gd name="TY5" fmla="*/ 161925 h 161926"/>
                <a:gd name="TX6" fmla="*/ 0 w 228601"/>
                <a:gd name="TY6" fmla="*/ 0 h 161926"/>
                <a:gd name="TX7" fmla="*/ 9525 w 228601"/>
                <a:gd name="TY7" fmla="*/ 0 h 1619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28601" h="161926">
                  <a:moveTo>
                    <a:pt x="219075" y="0"/>
                  </a:moveTo>
                  <a:cubicBezTo>
                    <a:pt x="224336" y="0"/>
                    <a:pt x="228600" y="0"/>
                    <a:pt x="228600" y="0"/>
                  </a:cubicBezTo>
                  <a:lnTo>
                    <a:pt x="228600" y="161925"/>
                  </a:lnTo>
                  <a:cubicBezTo>
                    <a:pt x="228600" y="161925"/>
                    <a:pt x="224336" y="161925"/>
                    <a:pt x="219075" y="161925"/>
                  </a:cubicBezTo>
                  <a:lnTo>
                    <a:pt x="9525" y="161925"/>
                  </a:lnTo>
                  <a:cubicBezTo>
                    <a:pt x="4264" y="161925"/>
                    <a:pt x="0" y="161925"/>
                    <a:pt x="0" y="161925"/>
                  </a:cubicBezTo>
                  <a:lnTo>
                    <a:pt x="0" y="0"/>
                  </a:lnTo>
                  <a:cubicBezTo>
                    <a:pt x="0" y="0"/>
                    <a:pt x="4264" y="0"/>
                    <a:pt x="9525" y="0"/>
                  </a:cubicBezTo>
                  <a:close/>
                </a:path>
              </a:pathLst>
            </a:custGeom>
            <a:solidFill>
              <a:srgbClr val="55c7db"/>
            </a:solidFill>
            <a:ln w="0">
              <a:noFill/>
            </a:ln>
          </p:spPr>
          <p:txBody>
            <a:bodyPr anchor="ctr"/>
            <a:p>
              <a:pPr algn="ctr">
                <a:defRPr/>
              </a:pPr>
              <a:endParaRPr/>
            </a:p>
          </p:txBody>
        </p:sp>
      </p:grpSp>
      <p:grpSp>
        <p:nvGrpSpPr>
          <p:cNvPr id="7" name="그룹 6"/>
          <p:cNvGrpSpPr/>
          <p:nvPr/>
        </p:nvGrpSpPr>
        <p:grpSpPr>
          <a:xfrm rot="0">
            <a:off x="302895" y="3256915"/>
            <a:ext cx="553085" cy="505460"/>
            <a:chOff x="302895" y="3256915"/>
            <a:chExt cx="553085" cy="505460"/>
          </a:xfrm>
        </p:grpSpPr>
        <p:sp>
          <p:nvSpPr>
            <p:cNvPr id="8" name="도형 2"/>
            <p:cNvSpPr>
              <a:spLocks noChangeAspect="1"/>
            </p:cNvSpPr>
            <p:nvPr/>
          </p:nvSpPr>
          <p:spPr>
            <a:xfrm>
              <a:off x="302895" y="3256915"/>
              <a:ext cx="553085" cy="505460"/>
            </a:xfrm>
            <a:custGeom>
              <a:avLst/>
              <a:gdLst>
                <a:gd name="TX0" fmla="*/ 133350 w 552451"/>
                <a:gd name="TY0" fmla="*/ 504825 h 504826"/>
                <a:gd name="TX1" fmla="*/ 123825 w 552451"/>
                <a:gd name="TY1" fmla="*/ 495300 h 504826"/>
                <a:gd name="TX2" fmla="*/ 133350 w 552451"/>
                <a:gd name="TY2" fmla="*/ 485775 h 504826"/>
                <a:gd name="TX3" fmla="*/ 211017 w 552451"/>
                <a:gd name="TY3" fmla="*/ 485775 h 504826"/>
                <a:gd name="TX4" fmla="*/ 217608 w 552451"/>
                <a:gd name="TY4" fmla="*/ 400050 h 504826"/>
                <a:gd name="TX5" fmla="*/ 38100 w 552451"/>
                <a:gd name="TY5" fmla="*/ 400050 h 504826"/>
                <a:gd name="TX6" fmla="*/ 0 w 552451"/>
                <a:gd name="TY6" fmla="*/ 361950 h 504826"/>
                <a:gd name="TX7" fmla="*/ 0 w 552451"/>
                <a:gd name="TY7" fmla="*/ 38100 h 504826"/>
                <a:gd name="TX8" fmla="*/ 38100 w 552451"/>
                <a:gd name="TY8" fmla="*/ 0 h 504826"/>
                <a:gd name="TX9" fmla="*/ 514350 w 552451"/>
                <a:gd name="TY9" fmla="*/ 0 h 504826"/>
                <a:gd name="TX10" fmla="*/ 552450 w 552451"/>
                <a:gd name="TY10" fmla="*/ 38100 h 504826"/>
                <a:gd name="TX11" fmla="*/ 552450 w 552451"/>
                <a:gd name="TY11" fmla="*/ 361950 h 504826"/>
                <a:gd name="TX12" fmla="*/ 516252 w 552451"/>
                <a:gd name="TY12" fmla="*/ 400003 h 504826"/>
                <a:gd name="TX13" fmla="*/ 514350 w 552451"/>
                <a:gd name="TY13" fmla="*/ 400050 h 504826"/>
                <a:gd name="TX14" fmla="*/ 514350 w 552451"/>
                <a:gd name="TY14" fmla="*/ 400050 h 504826"/>
                <a:gd name="TX15" fmla="*/ 334842 w 552451"/>
                <a:gd name="TY15" fmla="*/ 400050 h 504826"/>
                <a:gd name="TX16" fmla="*/ 341433 w 552451"/>
                <a:gd name="TY16" fmla="*/ 485775 h 504826"/>
                <a:gd name="TX17" fmla="*/ 428625 w 552451"/>
                <a:gd name="TY17" fmla="*/ 485775 h 504826"/>
                <a:gd name="TX18" fmla="*/ 438150 w 552451"/>
                <a:gd name="TY18" fmla="*/ 495300 h 504826"/>
                <a:gd name="TX19" fmla="*/ 428625 w 552451"/>
                <a:gd name="TY19" fmla="*/ 504825 h 504826"/>
                <a:gd name="TX20" fmla="*/ 133350 w 552451"/>
                <a:gd name="TY20" fmla="*/ 504825 h 504826"/>
                <a:gd name="TX22" fmla="*/ 315725 w 552451"/>
                <a:gd name="TY22" fmla="*/ 400050 h 504826"/>
                <a:gd name="TX23" fmla="*/ 236715 w 552451"/>
                <a:gd name="TY23" fmla="*/ 400050 h 504826"/>
                <a:gd name="TX24" fmla="*/ 230124 w 552451"/>
                <a:gd name="TY24" fmla="*/ 485775 h 504826"/>
                <a:gd name="TX25" fmla="*/ 322316 w 552451"/>
                <a:gd name="TY25" fmla="*/ 485775 h 504826"/>
                <a:gd name="TX26" fmla="*/ 315725 w 552451"/>
                <a:gd name="TY26" fmla="*/ 400050 h 504826"/>
                <a:gd name="TX28" fmla="*/ 533400 w 552451"/>
                <a:gd name="TY28" fmla="*/ 333375 h 504826"/>
                <a:gd name="TX29" fmla="*/ 19050 w 552451"/>
                <a:gd name="TY29" fmla="*/ 333375 h 504826"/>
                <a:gd name="TX30" fmla="*/ 19050 w 552451"/>
                <a:gd name="TY30" fmla="*/ 361950 h 504826"/>
                <a:gd name="TX31" fmla="*/ 36678 w 552451"/>
                <a:gd name="TY31" fmla="*/ 380948 h 504826"/>
                <a:gd name="TX32" fmla="*/ 38100 w 552451"/>
                <a:gd name="TY32" fmla="*/ 381000 h 504826"/>
                <a:gd name="TX33" fmla="*/ 514350 w 552451"/>
                <a:gd name="TY33" fmla="*/ 381000 h 504826"/>
                <a:gd name="TX34" fmla="*/ 533348 w 552451"/>
                <a:gd name="TY34" fmla="*/ 363372 h 504826"/>
                <a:gd name="TX35" fmla="*/ 533400 w 552451"/>
                <a:gd name="TY35" fmla="*/ 361950 h 504826"/>
                <a:gd name="TX36" fmla="*/ 533400 w 552451"/>
                <a:gd name="TY36" fmla="*/ 333375 h 504826"/>
                <a:gd name="TX38" fmla="*/ 514350 w 552451"/>
                <a:gd name="TY38" fmla="*/ 19050 h 504826"/>
                <a:gd name="TX39" fmla="*/ 38100 w 552451"/>
                <a:gd name="TY39" fmla="*/ 19050 h 504826"/>
                <a:gd name="TX40" fmla="*/ 19102 w 552451"/>
                <a:gd name="TY40" fmla="*/ 36678 h 504826"/>
                <a:gd name="TX41" fmla="*/ 19050 w 552451"/>
                <a:gd name="TY41" fmla="*/ 38100 h 504826"/>
                <a:gd name="TX42" fmla="*/ 19050 w 552451"/>
                <a:gd name="TY42" fmla="*/ 314325 h 504826"/>
                <a:gd name="TX43" fmla="*/ 533400 w 552451"/>
                <a:gd name="TY43" fmla="*/ 314325 h 504826"/>
                <a:gd name="TX44" fmla="*/ 533400 w 552451"/>
                <a:gd name="TY44" fmla="*/ 38100 h 504826"/>
                <a:gd name="TX45" fmla="*/ 515772 w 552451"/>
                <a:gd name="TY45" fmla="*/ 19102 h 504826"/>
                <a:gd name="TX46" fmla="*/ 514350 w 552451"/>
                <a:gd name="TY46" fmla="*/ 19050 h 5048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</a:cxnLst>
              <a:rect l="l" t="t" r="r" b="b"/>
              <a:pathLst>
                <a:path w="552451" h="504826">
                  <a:moveTo>
                    <a:pt x="133350" y="504825"/>
                  </a:moveTo>
                  <a:cubicBezTo>
                    <a:pt x="128089" y="504825"/>
                    <a:pt x="123825" y="500561"/>
                    <a:pt x="123825" y="495300"/>
                  </a:cubicBezTo>
                  <a:cubicBezTo>
                    <a:pt x="123825" y="490040"/>
                    <a:pt x="128089" y="485775"/>
                    <a:pt x="133350" y="485775"/>
                  </a:cubicBezTo>
                  <a:lnTo>
                    <a:pt x="211017" y="485775"/>
                  </a:lnTo>
                  <a:lnTo>
                    <a:pt x="217608" y="400050"/>
                  </a:lnTo>
                  <a:lnTo>
                    <a:pt x="38100" y="400050"/>
                  </a:lnTo>
                  <a:cubicBezTo>
                    <a:pt x="17058" y="400050"/>
                    <a:pt x="0" y="382992"/>
                    <a:pt x="0" y="361950"/>
                  </a:cubicBezTo>
                  <a:lnTo>
                    <a:pt x="0" y="38100"/>
                  </a:lnTo>
                  <a:cubicBezTo>
                    <a:pt x="0" y="17058"/>
                    <a:pt x="17058" y="0"/>
                    <a:pt x="38100" y="0"/>
                  </a:cubicBezTo>
                  <a:lnTo>
                    <a:pt x="514350" y="0"/>
                  </a:lnTo>
                  <a:cubicBezTo>
                    <a:pt x="535392" y="0"/>
                    <a:pt x="552450" y="17058"/>
                    <a:pt x="552450" y="38100"/>
                  </a:cubicBezTo>
                  <a:lnTo>
                    <a:pt x="552450" y="361950"/>
                  </a:lnTo>
                  <a:cubicBezTo>
                    <a:pt x="552450" y="382354"/>
                    <a:pt x="536410" y="399013"/>
                    <a:pt x="516252" y="400003"/>
                  </a:cubicBezTo>
                  <a:lnTo>
                    <a:pt x="514350" y="400050"/>
                  </a:lnTo>
                  <a:lnTo>
                    <a:pt x="514350" y="400050"/>
                  </a:lnTo>
                  <a:lnTo>
                    <a:pt x="334842" y="400050"/>
                  </a:lnTo>
                  <a:lnTo>
                    <a:pt x="341433" y="485775"/>
                  </a:lnTo>
                  <a:lnTo>
                    <a:pt x="428625" y="485775"/>
                  </a:lnTo>
                  <a:cubicBezTo>
                    <a:pt x="433886" y="485775"/>
                    <a:pt x="438150" y="490040"/>
                    <a:pt x="438150" y="495300"/>
                  </a:cubicBezTo>
                  <a:cubicBezTo>
                    <a:pt x="438150" y="500561"/>
                    <a:pt x="433886" y="504825"/>
                    <a:pt x="428625" y="504825"/>
                  </a:cubicBezTo>
                  <a:lnTo>
                    <a:pt x="133350" y="504825"/>
                  </a:lnTo>
                  <a:close/>
                  <a:moveTo>
                    <a:pt x="315725" y="400050"/>
                  </a:moveTo>
                  <a:lnTo>
                    <a:pt x="236715" y="400050"/>
                  </a:lnTo>
                  <a:lnTo>
                    <a:pt x="230124" y="485775"/>
                  </a:lnTo>
                  <a:lnTo>
                    <a:pt x="322316" y="485775"/>
                  </a:lnTo>
                  <a:lnTo>
                    <a:pt x="315725" y="400050"/>
                  </a:lnTo>
                  <a:close/>
                  <a:moveTo>
                    <a:pt x="533400" y="333375"/>
                  </a:moveTo>
                  <a:lnTo>
                    <a:pt x="19050" y="333375"/>
                  </a:lnTo>
                  <a:lnTo>
                    <a:pt x="19050" y="361950"/>
                  </a:lnTo>
                  <a:cubicBezTo>
                    <a:pt x="19050" y="371993"/>
                    <a:pt x="26821" y="380221"/>
                    <a:pt x="36678" y="380948"/>
                  </a:cubicBezTo>
                  <a:lnTo>
                    <a:pt x="38100" y="381000"/>
                  </a:lnTo>
                  <a:lnTo>
                    <a:pt x="514350" y="381000"/>
                  </a:lnTo>
                  <a:cubicBezTo>
                    <a:pt x="524393" y="381000"/>
                    <a:pt x="532621" y="373229"/>
                    <a:pt x="533348" y="363372"/>
                  </a:cubicBezTo>
                  <a:lnTo>
                    <a:pt x="533400" y="361950"/>
                  </a:lnTo>
                  <a:lnTo>
                    <a:pt x="533400" y="333375"/>
                  </a:lnTo>
                  <a:close/>
                  <a:moveTo>
                    <a:pt x="514350" y="19050"/>
                  </a:moveTo>
                  <a:lnTo>
                    <a:pt x="38100" y="19050"/>
                  </a:lnTo>
                  <a:cubicBezTo>
                    <a:pt x="28057" y="19050"/>
                    <a:pt x="19829" y="26821"/>
                    <a:pt x="19102" y="36678"/>
                  </a:cubicBezTo>
                  <a:lnTo>
                    <a:pt x="19050" y="38100"/>
                  </a:lnTo>
                  <a:lnTo>
                    <a:pt x="19050" y="314325"/>
                  </a:lnTo>
                  <a:lnTo>
                    <a:pt x="533400" y="314325"/>
                  </a:lnTo>
                  <a:lnTo>
                    <a:pt x="533400" y="38100"/>
                  </a:lnTo>
                  <a:cubicBezTo>
                    <a:pt x="533400" y="28057"/>
                    <a:pt x="525629" y="19829"/>
                    <a:pt x="515772" y="19102"/>
                  </a:cubicBezTo>
                  <a:lnTo>
                    <a:pt x="514350" y="19050"/>
                  </a:lnTo>
                  <a:close/>
                </a:path>
              </a:pathLst>
            </a:custGeom>
            <a:solidFill>
              <a:srgbClr val="546065"/>
            </a:solidFill>
            <a:ln w="0">
              <a:noFill/>
            </a:ln>
          </p:spPr>
          <p:txBody>
            <a:bodyPr anchor="ctr"/>
            <a:p>
              <a:pPr algn="ctr">
                <a:defRPr/>
              </a:pPr>
              <a:endParaRPr/>
            </a:p>
          </p:txBody>
        </p:sp>
        <p:sp>
          <p:nvSpPr>
            <p:cNvPr id="9" name="도형 3"/>
            <p:cNvSpPr>
              <a:spLocks noChangeAspect="1"/>
            </p:cNvSpPr>
            <p:nvPr/>
          </p:nvSpPr>
          <p:spPr>
            <a:xfrm>
              <a:off x="321945" y="3275965"/>
              <a:ext cx="514985" cy="467360"/>
            </a:xfrm>
            <a:custGeom>
              <a:avLst/>
              <a:gdLst>
                <a:gd name="TX0" fmla="*/ 296675 w 514351"/>
                <a:gd name="TY0" fmla="*/ 381000 h 466726"/>
                <a:gd name="TX1" fmla="*/ 303266 w 514351"/>
                <a:gd name="TY1" fmla="*/ 466725 h 466726"/>
                <a:gd name="TX2" fmla="*/ 211074 w 514351"/>
                <a:gd name="TY2" fmla="*/ 466725 h 466726"/>
                <a:gd name="TX3" fmla="*/ 217665 w 514351"/>
                <a:gd name="TY3" fmla="*/ 381000 h 466726"/>
                <a:gd name="TX4" fmla="*/ 296675 w 514351"/>
                <a:gd name="TY4" fmla="*/ 381000 h 466726"/>
                <a:gd name="TX6" fmla="*/ 514350 w 514351"/>
                <a:gd name="TY6" fmla="*/ 314325 h 466726"/>
                <a:gd name="TX7" fmla="*/ 514350 w 514351"/>
                <a:gd name="TY7" fmla="*/ 342900 h 466726"/>
                <a:gd name="TX8" fmla="*/ 514298 w 514351"/>
                <a:gd name="TY8" fmla="*/ 344322 h 466726"/>
                <a:gd name="TX9" fmla="*/ 496792 w 514351"/>
                <a:gd name="TY9" fmla="*/ 361892 h 466726"/>
                <a:gd name="TX10" fmla="*/ 495300 w 514351"/>
                <a:gd name="TY10" fmla="*/ 361950 h 466726"/>
                <a:gd name="TX11" fmla="*/ 19050 w 514351"/>
                <a:gd name="TY11" fmla="*/ 361950 h 466726"/>
                <a:gd name="TX12" fmla="*/ 17628 w 514351"/>
                <a:gd name="TY12" fmla="*/ 361898 h 466726"/>
                <a:gd name="TX13" fmla="*/ 58 w 514351"/>
                <a:gd name="TY13" fmla="*/ 344392 h 466726"/>
                <a:gd name="TX14" fmla="*/ 0 w 514351"/>
                <a:gd name="TY14" fmla="*/ 342900 h 466726"/>
                <a:gd name="TX15" fmla="*/ 0 w 514351"/>
                <a:gd name="TY15" fmla="*/ 314325 h 466726"/>
                <a:gd name="TX16" fmla="*/ 514350 w 514351"/>
                <a:gd name="TY16" fmla="*/ 314325 h 466726"/>
                <a:gd name="TX18" fmla="*/ 495300 w 514351"/>
                <a:gd name="TY18" fmla="*/ 0 h 466726"/>
                <a:gd name="TX19" fmla="*/ 496722 w 514351"/>
                <a:gd name="TY19" fmla="*/ 52 h 466726"/>
                <a:gd name="TX20" fmla="*/ 514292 w 514351"/>
                <a:gd name="TY20" fmla="*/ 17558 h 466726"/>
                <a:gd name="TX21" fmla="*/ 514350 w 514351"/>
                <a:gd name="TY21" fmla="*/ 19050 h 466726"/>
                <a:gd name="TX22" fmla="*/ 514350 w 514351"/>
                <a:gd name="TY22" fmla="*/ 295275 h 466726"/>
                <a:gd name="TX23" fmla="*/ 0 w 514351"/>
                <a:gd name="TY23" fmla="*/ 295275 h 466726"/>
                <a:gd name="TX24" fmla="*/ 0 w 514351"/>
                <a:gd name="TY24" fmla="*/ 19050 h 466726"/>
                <a:gd name="TX25" fmla="*/ 52 w 514351"/>
                <a:gd name="TY25" fmla="*/ 17628 h 466726"/>
                <a:gd name="TX26" fmla="*/ 17558 w 514351"/>
                <a:gd name="TY26" fmla="*/ 58 h 466726"/>
                <a:gd name="TX27" fmla="*/ 19050 w 514351"/>
                <a:gd name="TY27" fmla="*/ 0 h 466726"/>
                <a:gd name="TX28" fmla="*/ 495300 w 514351"/>
                <a:gd name="TY28" fmla="*/ 0 h 466726"/>
                <a:gd name="TX30" fmla="*/ 314325 w 514351"/>
                <a:gd name="TY30" fmla="*/ 47625 h 466726"/>
                <a:gd name="TX31" fmla="*/ 104775 w 514351"/>
                <a:gd name="TY31" fmla="*/ 47625 h 466726"/>
                <a:gd name="TX32" fmla="*/ 95250 w 514351"/>
                <a:gd name="TY32" fmla="*/ 57150 h 466726"/>
                <a:gd name="TX33" fmla="*/ 95250 w 514351"/>
                <a:gd name="TY33" fmla="*/ 57150 h 466726"/>
                <a:gd name="TX34" fmla="*/ 95250 w 514351"/>
                <a:gd name="TY34" fmla="*/ 200025 h 466726"/>
                <a:gd name="TX35" fmla="*/ 104775 w 514351"/>
                <a:gd name="TY35" fmla="*/ 209550 h 466726"/>
                <a:gd name="TX36" fmla="*/ 104775 w 514351"/>
                <a:gd name="TY36" fmla="*/ 209550 h 466726"/>
                <a:gd name="TX37" fmla="*/ 200025 w 514351"/>
                <a:gd name="TY37" fmla="*/ 209550 h 466726"/>
                <a:gd name="TX38" fmla="*/ 200025 w 514351"/>
                <a:gd name="TY38" fmla="*/ 247650 h 466726"/>
                <a:gd name="TX39" fmla="*/ 209550 w 514351"/>
                <a:gd name="TY39" fmla="*/ 257175 h 466726"/>
                <a:gd name="TX40" fmla="*/ 209550 w 514351"/>
                <a:gd name="TY40" fmla="*/ 257175 h 466726"/>
                <a:gd name="TX41" fmla="*/ 419100 w 514351"/>
                <a:gd name="TY41" fmla="*/ 257175 h 466726"/>
                <a:gd name="TX42" fmla="*/ 428625 w 514351"/>
                <a:gd name="TY42" fmla="*/ 247650 h 466726"/>
                <a:gd name="TX43" fmla="*/ 428625 w 514351"/>
                <a:gd name="TY43" fmla="*/ 247650 h 466726"/>
                <a:gd name="TX44" fmla="*/ 428625 w 514351"/>
                <a:gd name="TY44" fmla="*/ 104775 h 466726"/>
                <a:gd name="TX45" fmla="*/ 419100 w 514351"/>
                <a:gd name="TY45" fmla="*/ 95250 h 466726"/>
                <a:gd name="TX46" fmla="*/ 419100 w 514351"/>
                <a:gd name="TY46" fmla="*/ 95250 h 466726"/>
                <a:gd name="TX47" fmla="*/ 323850 w 514351"/>
                <a:gd name="TY47" fmla="*/ 95250 h 466726"/>
                <a:gd name="TX48" fmla="*/ 323850 w 514351"/>
                <a:gd name="TY48" fmla="*/ 57150 h 466726"/>
                <a:gd name="TX49" fmla="*/ 314325 w 514351"/>
                <a:gd name="TY49" fmla="*/ 47625 h 466726"/>
                <a:gd name="TX50" fmla="*/ 314325 w 514351"/>
                <a:gd name="TY50" fmla="*/ 47625 h 4667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49" y="TY49"/>
                </a:cxn>
                <a:cxn ang="0">
                  <a:pos x="TX50" y="TY50"/>
                </a:cxn>
              </a:cxnLst>
              <a:rect l="l" t="t" r="r" b="b"/>
              <a:pathLst>
                <a:path w="514351" h="466726">
                  <a:moveTo>
                    <a:pt x="296675" y="381000"/>
                  </a:moveTo>
                  <a:lnTo>
                    <a:pt x="303266" y="466725"/>
                  </a:lnTo>
                  <a:lnTo>
                    <a:pt x="211074" y="466725"/>
                  </a:lnTo>
                  <a:lnTo>
                    <a:pt x="217665" y="381000"/>
                  </a:lnTo>
                  <a:lnTo>
                    <a:pt x="296675" y="381000"/>
                  </a:lnTo>
                  <a:close/>
                  <a:moveTo>
                    <a:pt x="514350" y="314325"/>
                  </a:moveTo>
                  <a:lnTo>
                    <a:pt x="514350" y="342900"/>
                  </a:lnTo>
                  <a:lnTo>
                    <a:pt x="514298" y="344322"/>
                  </a:lnTo>
                  <a:cubicBezTo>
                    <a:pt x="513607" y="353686"/>
                    <a:pt x="506147" y="361168"/>
                    <a:pt x="496792" y="361892"/>
                  </a:cubicBezTo>
                  <a:lnTo>
                    <a:pt x="495300" y="361950"/>
                  </a:lnTo>
                  <a:lnTo>
                    <a:pt x="19050" y="361950"/>
                  </a:lnTo>
                  <a:lnTo>
                    <a:pt x="17628" y="361898"/>
                  </a:lnTo>
                  <a:cubicBezTo>
                    <a:pt x="8264" y="361207"/>
                    <a:pt x="782" y="353747"/>
                    <a:pt x="58" y="344392"/>
                  </a:cubicBezTo>
                  <a:lnTo>
                    <a:pt x="0" y="342900"/>
                  </a:lnTo>
                  <a:lnTo>
                    <a:pt x="0" y="314325"/>
                  </a:lnTo>
                  <a:lnTo>
                    <a:pt x="514350" y="314325"/>
                  </a:lnTo>
                  <a:close/>
                  <a:moveTo>
                    <a:pt x="495300" y="0"/>
                  </a:moveTo>
                  <a:lnTo>
                    <a:pt x="496722" y="52"/>
                  </a:lnTo>
                  <a:cubicBezTo>
                    <a:pt x="506086" y="743"/>
                    <a:pt x="513568" y="8203"/>
                    <a:pt x="514292" y="17558"/>
                  </a:cubicBezTo>
                  <a:lnTo>
                    <a:pt x="514350" y="19050"/>
                  </a:lnTo>
                  <a:lnTo>
                    <a:pt x="514350" y="295275"/>
                  </a:lnTo>
                  <a:lnTo>
                    <a:pt x="0" y="295275"/>
                  </a:lnTo>
                  <a:lnTo>
                    <a:pt x="0" y="19050"/>
                  </a:lnTo>
                  <a:lnTo>
                    <a:pt x="52" y="17628"/>
                  </a:lnTo>
                  <a:cubicBezTo>
                    <a:pt x="743" y="8264"/>
                    <a:pt x="8203" y="782"/>
                    <a:pt x="17558" y="58"/>
                  </a:cubicBezTo>
                  <a:lnTo>
                    <a:pt x="19050" y="0"/>
                  </a:lnTo>
                  <a:lnTo>
                    <a:pt x="495300" y="0"/>
                  </a:lnTo>
                  <a:close/>
                  <a:moveTo>
                    <a:pt x="314325" y="47625"/>
                  </a:moveTo>
                  <a:lnTo>
                    <a:pt x="104775" y="47625"/>
                  </a:lnTo>
                  <a:cubicBezTo>
                    <a:pt x="99514" y="47625"/>
                    <a:pt x="95250" y="51889"/>
                    <a:pt x="95250" y="57150"/>
                  </a:cubicBezTo>
                  <a:lnTo>
                    <a:pt x="95250" y="57150"/>
                  </a:lnTo>
                  <a:lnTo>
                    <a:pt x="95250" y="200025"/>
                  </a:lnTo>
                  <a:cubicBezTo>
                    <a:pt x="95250" y="205286"/>
                    <a:pt x="99514" y="209550"/>
                    <a:pt x="104775" y="209550"/>
                  </a:cubicBezTo>
                  <a:lnTo>
                    <a:pt x="104775" y="209550"/>
                  </a:lnTo>
                  <a:lnTo>
                    <a:pt x="200025" y="209550"/>
                  </a:lnTo>
                  <a:lnTo>
                    <a:pt x="200025" y="247650"/>
                  </a:lnTo>
                  <a:cubicBezTo>
                    <a:pt x="200025" y="252911"/>
                    <a:pt x="204290" y="257175"/>
                    <a:pt x="209550" y="257175"/>
                  </a:cubicBezTo>
                  <a:lnTo>
                    <a:pt x="209550" y="257175"/>
                  </a:lnTo>
                  <a:lnTo>
                    <a:pt x="419100" y="257175"/>
                  </a:lnTo>
                  <a:cubicBezTo>
                    <a:pt x="424361" y="257175"/>
                    <a:pt x="428625" y="252911"/>
                    <a:pt x="428625" y="247650"/>
                  </a:cubicBezTo>
                  <a:lnTo>
                    <a:pt x="428625" y="247650"/>
                  </a:lnTo>
                  <a:lnTo>
                    <a:pt x="428625" y="104775"/>
                  </a:lnTo>
                  <a:cubicBezTo>
                    <a:pt x="428625" y="99514"/>
                    <a:pt x="424361" y="95250"/>
                    <a:pt x="419100" y="95250"/>
                  </a:cubicBezTo>
                  <a:lnTo>
                    <a:pt x="419100" y="95250"/>
                  </a:lnTo>
                  <a:lnTo>
                    <a:pt x="323850" y="95250"/>
                  </a:lnTo>
                  <a:lnTo>
                    <a:pt x="323850" y="57150"/>
                  </a:lnTo>
                  <a:cubicBezTo>
                    <a:pt x="323850" y="51889"/>
                    <a:pt x="319586" y="47625"/>
                    <a:pt x="314325" y="47625"/>
                  </a:cubicBezTo>
                  <a:lnTo>
                    <a:pt x="314325" y="47625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txBody>
            <a:bodyPr anchor="ctr"/>
            <a:p>
              <a:pPr algn="ctr">
                <a:defRPr/>
              </a:pPr>
              <a:endParaRPr/>
            </a:p>
          </p:txBody>
        </p:sp>
        <p:sp>
          <p:nvSpPr>
            <p:cNvPr id="10" name="도형 4"/>
            <p:cNvSpPr>
              <a:spLocks noChangeAspect="1"/>
            </p:cNvSpPr>
            <p:nvPr/>
          </p:nvSpPr>
          <p:spPr>
            <a:xfrm>
              <a:off x="521970" y="3371215"/>
              <a:ext cx="229235" cy="162560"/>
            </a:xfrm>
            <a:custGeom>
              <a:avLst/>
              <a:gdLst>
                <a:gd name="TX0" fmla="*/ 219075 w 228601"/>
                <a:gd name="TY0" fmla="*/ 0 h 161926"/>
                <a:gd name="TX1" fmla="*/ 228600 w 228601"/>
                <a:gd name="TY1" fmla="*/ 9525 h 161926"/>
                <a:gd name="TX2" fmla="*/ 228600 w 228601"/>
                <a:gd name="TY2" fmla="*/ 152400 h 161926"/>
                <a:gd name="TX3" fmla="*/ 219075 w 228601"/>
                <a:gd name="TY3" fmla="*/ 161925 h 161926"/>
                <a:gd name="TX4" fmla="*/ 9525 w 228601"/>
                <a:gd name="TY4" fmla="*/ 161925 h 161926"/>
                <a:gd name="TX5" fmla="*/ 0 w 228601"/>
                <a:gd name="TY5" fmla="*/ 152400 h 161926"/>
                <a:gd name="TX6" fmla="*/ 0 w 228601"/>
                <a:gd name="TY6" fmla="*/ 114300 h 161926"/>
                <a:gd name="TX7" fmla="*/ 114300 w 228601"/>
                <a:gd name="TY7" fmla="*/ 114300 h 161926"/>
                <a:gd name="TX8" fmla="*/ 123761 w 228601"/>
                <a:gd name="TY8" fmla="*/ 105886 h 161926"/>
                <a:gd name="TX9" fmla="*/ 123825 w 228601"/>
                <a:gd name="TY9" fmla="*/ 104775 h 161926"/>
                <a:gd name="TX10" fmla="*/ 123825 w 228601"/>
                <a:gd name="TY10" fmla="*/ 0 h 161926"/>
                <a:gd name="TX11" fmla="*/ 219075 w 228601"/>
                <a:gd name="TY11" fmla="*/ 0 h 1619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28601" h="161926">
                  <a:moveTo>
                    <a:pt x="219075" y="0"/>
                  </a:moveTo>
                  <a:cubicBezTo>
                    <a:pt x="224336" y="0"/>
                    <a:pt x="228600" y="4264"/>
                    <a:pt x="228600" y="9525"/>
                  </a:cubicBezTo>
                  <a:lnTo>
                    <a:pt x="228600" y="152400"/>
                  </a:lnTo>
                  <a:cubicBezTo>
                    <a:pt x="228600" y="157661"/>
                    <a:pt x="224336" y="161925"/>
                    <a:pt x="219075" y="161925"/>
                  </a:cubicBezTo>
                  <a:lnTo>
                    <a:pt x="9525" y="161925"/>
                  </a:lnTo>
                  <a:cubicBezTo>
                    <a:pt x="4264" y="161925"/>
                    <a:pt x="0" y="157661"/>
                    <a:pt x="0" y="152400"/>
                  </a:cubicBezTo>
                  <a:lnTo>
                    <a:pt x="0" y="114300"/>
                  </a:lnTo>
                  <a:lnTo>
                    <a:pt x="114300" y="114300"/>
                  </a:lnTo>
                  <a:cubicBezTo>
                    <a:pt x="119185" y="114300"/>
                    <a:pt x="123211" y="110623"/>
                    <a:pt x="123761" y="105886"/>
                  </a:cubicBezTo>
                  <a:lnTo>
                    <a:pt x="123825" y="104775"/>
                  </a:lnTo>
                  <a:lnTo>
                    <a:pt x="123825" y="0"/>
                  </a:lnTo>
                  <a:lnTo>
                    <a:pt x="219075" y="0"/>
                  </a:lnTo>
                  <a:close/>
                </a:path>
              </a:pathLst>
            </a:custGeom>
            <a:solidFill>
              <a:srgbClr val="ff7979"/>
            </a:solidFill>
            <a:ln w="0">
              <a:noFill/>
            </a:ln>
          </p:spPr>
          <p:txBody>
            <a:bodyPr anchor="ctr"/>
            <a:p>
              <a:pPr algn="ctr">
                <a:defRPr/>
              </a:pPr>
              <a:endParaRPr/>
            </a:p>
          </p:txBody>
        </p:sp>
        <p:sp>
          <p:nvSpPr>
            <p:cNvPr id="11" name="도형 5"/>
            <p:cNvSpPr>
              <a:spLocks noChangeAspect="1"/>
            </p:cNvSpPr>
            <p:nvPr/>
          </p:nvSpPr>
          <p:spPr>
            <a:xfrm>
              <a:off x="417195" y="3323590"/>
              <a:ext cx="229235" cy="162560"/>
            </a:xfrm>
            <a:custGeom>
              <a:avLst/>
              <a:gdLst>
                <a:gd name="TX0" fmla="*/ 219075 w 228601"/>
                <a:gd name="TY0" fmla="*/ 0 h 161926"/>
                <a:gd name="TX1" fmla="*/ 228600 w 228601"/>
                <a:gd name="TY1" fmla="*/ 0 h 161926"/>
                <a:gd name="TX2" fmla="*/ 228600 w 228601"/>
                <a:gd name="TY2" fmla="*/ 161925 h 161926"/>
                <a:gd name="TX3" fmla="*/ 219075 w 228601"/>
                <a:gd name="TY3" fmla="*/ 161925 h 161926"/>
                <a:gd name="TX4" fmla="*/ 9525 w 228601"/>
                <a:gd name="TY4" fmla="*/ 161925 h 161926"/>
                <a:gd name="TX5" fmla="*/ 0 w 228601"/>
                <a:gd name="TY5" fmla="*/ 161925 h 161926"/>
                <a:gd name="TX6" fmla="*/ 0 w 228601"/>
                <a:gd name="TY6" fmla="*/ 0 h 161926"/>
                <a:gd name="TX7" fmla="*/ 9525 w 228601"/>
                <a:gd name="TY7" fmla="*/ 0 h 161926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</a:cxnLst>
              <a:rect l="l" t="t" r="r" b="b"/>
              <a:pathLst>
                <a:path w="228601" h="161926">
                  <a:moveTo>
                    <a:pt x="219075" y="0"/>
                  </a:moveTo>
                  <a:cubicBezTo>
                    <a:pt x="224336" y="0"/>
                    <a:pt x="228600" y="0"/>
                    <a:pt x="228600" y="0"/>
                  </a:cubicBezTo>
                  <a:lnTo>
                    <a:pt x="228600" y="161925"/>
                  </a:lnTo>
                  <a:cubicBezTo>
                    <a:pt x="228600" y="161925"/>
                    <a:pt x="224336" y="161925"/>
                    <a:pt x="219075" y="161925"/>
                  </a:cubicBezTo>
                  <a:lnTo>
                    <a:pt x="9525" y="161925"/>
                  </a:lnTo>
                  <a:cubicBezTo>
                    <a:pt x="4264" y="161925"/>
                    <a:pt x="0" y="161925"/>
                    <a:pt x="0" y="161925"/>
                  </a:cubicBezTo>
                  <a:lnTo>
                    <a:pt x="0" y="0"/>
                  </a:lnTo>
                  <a:cubicBezTo>
                    <a:pt x="0" y="0"/>
                    <a:pt x="4264" y="0"/>
                    <a:pt x="9525" y="0"/>
                  </a:cubicBezTo>
                  <a:close/>
                </a:path>
              </a:pathLst>
            </a:custGeom>
            <a:solidFill>
              <a:srgbClr val="55c7db"/>
            </a:solidFill>
            <a:ln w="0">
              <a:noFill/>
            </a:ln>
          </p:spPr>
          <p:txBody>
            <a:bodyPr anchor="ctr"/>
            <a:p>
              <a:pPr algn="ctr">
                <a:defRPr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dpi="0" rotWithShape="1">
          <a:blip r:embed="rId2">
            <a:lum/>
          </a:blip>
          <a:srcRect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EFD97B7C-3047-434B-A87A-343F6C0181DE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826895" y="2837814"/>
            <a:ext cx="3546475" cy="3192780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latinLnBrk="1">
              <a:lnSpc>
                <a:spcPct val="170000"/>
              </a:lnSpc>
              <a:buFontTx/>
              <a:buNone/>
              <a:defRPr/>
            </a:pPr>
            <a:r>
              <a:rPr lang="ko-KR" altLang="en-US" sz="2000" spc="-120">
                <a:ln w="9525" cap="flat" cmpd="sng">
                  <a:solidFill>
                    <a:schemeClr val="bg1">
                      <a:lumMod val="85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/>
                <a:ea typeface="Noto Sans CJK KR Regular"/>
              </a:rPr>
              <a:t>연구개요 및 목적</a:t>
            </a:r>
            <a:endParaRPr lang="ko-KR" altLang="en-US" sz="2000" spc="-120">
              <a:ln w="9525" cap="flat" cmpd="sng">
                <a:solidFill>
                  <a:schemeClr val="bg1">
                    <a:lumMod val="85000"/>
                    <a:alpha val="0"/>
                  </a:scheme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Noto Sans CJK KR Regular"/>
              <a:ea typeface="Noto Sans CJK KR Regular"/>
            </a:endParaRPr>
          </a:p>
          <a:p>
            <a:pPr marL="0" indent="0" latinLnBrk="1">
              <a:lnSpc>
                <a:spcPct val="170000"/>
              </a:lnSpc>
              <a:buFontTx/>
              <a:buNone/>
              <a:defRPr/>
            </a:pPr>
            <a:r>
              <a:rPr lang="ko-KR" altLang="en-US" sz="2000" spc="-120">
                <a:ln w="9525" cap="flat" cmpd="sng">
                  <a:solidFill>
                    <a:schemeClr val="bg1">
                      <a:lumMod val="85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/>
                <a:ea typeface="Noto Sans CJK KR Regular"/>
              </a:rPr>
              <a:t>사례 분석</a:t>
            </a:r>
            <a:endParaRPr lang="ko-KR" altLang="en-US" sz="2000" spc="-120">
              <a:ln w="9525" cap="flat" cmpd="sng">
                <a:solidFill>
                  <a:schemeClr val="bg1">
                    <a:lumMod val="85000"/>
                    <a:alpha val="0"/>
                  </a:scheme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Noto Sans CJK KR Regular"/>
              <a:ea typeface="Noto Sans CJK KR Regular"/>
            </a:endParaRPr>
          </a:p>
          <a:p>
            <a:pPr marL="0" indent="0" latinLnBrk="1">
              <a:lnSpc>
                <a:spcPct val="170000"/>
              </a:lnSpc>
              <a:buFontTx/>
              <a:buNone/>
              <a:defRPr/>
            </a:pPr>
            <a:r>
              <a:rPr lang="ko-KR" altLang="en-US" sz="2000" spc="-120">
                <a:ln w="9525" cap="flat" cmpd="sng">
                  <a:solidFill>
                    <a:schemeClr val="bg1">
                      <a:lumMod val="85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/>
                <a:ea typeface="Noto Sans CJK KR Regular"/>
              </a:rPr>
              <a:t>개발환경 및 설계과정</a:t>
            </a:r>
            <a:endParaRPr lang="ko-KR" altLang="en-US" sz="2000" spc="-120">
              <a:ln w="9525" cap="flat" cmpd="sng">
                <a:solidFill>
                  <a:schemeClr val="bg1">
                    <a:lumMod val="85000"/>
                    <a:alpha val="0"/>
                  </a:scheme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Noto Sans CJK KR Regular"/>
              <a:ea typeface="Noto Sans CJK KR Regular"/>
            </a:endParaRPr>
          </a:p>
          <a:p>
            <a:pPr marL="0" indent="0" latinLnBrk="1">
              <a:lnSpc>
                <a:spcPct val="170000"/>
              </a:lnSpc>
              <a:buFontTx/>
              <a:buNone/>
              <a:defRPr/>
            </a:pPr>
            <a:r>
              <a:rPr lang="ko-KR" altLang="en-US" sz="2000" spc="-120">
                <a:ln w="9525" cap="flat" cmpd="sng">
                  <a:solidFill>
                    <a:schemeClr val="bg1">
                      <a:lumMod val="85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/>
                <a:ea typeface="Noto Sans CJK KR Regular"/>
              </a:rPr>
              <a:t>연구 내용</a:t>
            </a:r>
            <a:endParaRPr lang="ko-KR" altLang="en-US" sz="2000" spc="-120">
              <a:ln w="9525" cap="flat" cmpd="sng">
                <a:solidFill>
                  <a:schemeClr val="bg1">
                    <a:lumMod val="85000"/>
                    <a:alpha val="0"/>
                  </a:scheme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Noto Sans CJK KR Regular"/>
              <a:ea typeface="Noto Sans CJK KR Regular"/>
            </a:endParaRPr>
          </a:p>
          <a:p>
            <a:pPr marL="0" indent="0" latinLnBrk="1">
              <a:lnSpc>
                <a:spcPct val="170000"/>
              </a:lnSpc>
              <a:buFontTx/>
              <a:buNone/>
              <a:defRPr/>
            </a:pPr>
            <a:r>
              <a:rPr lang="ko-KR" altLang="en-US" sz="2000" spc="-120">
                <a:ln w="9525" cap="flat" cmpd="sng">
                  <a:solidFill>
                    <a:schemeClr val="bg1">
                      <a:lumMod val="85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/>
                <a:ea typeface="Noto Sans CJK KR Regular"/>
              </a:rPr>
              <a:t>연구 결과</a:t>
            </a:r>
            <a:endParaRPr lang="ko-KR" altLang="en-US" sz="2000" spc="-120">
              <a:ln w="9525" cap="flat" cmpd="sng">
                <a:solidFill>
                  <a:schemeClr val="bg1">
                    <a:lumMod val="85000"/>
                    <a:alpha val="0"/>
                  </a:scheme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Noto Sans CJK KR Regular"/>
              <a:ea typeface="Noto Sans CJK KR Regular"/>
            </a:endParaRPr>
          </a:p>
          <a:p>
            <a:pPr marL="0" indent="0" latinLnBrk="1">
              <a:lnSpc>
                <a:spcPct val="170000"/>
              </a:lnSpc>
              <a:buFontTx/>
              <a:buNone/>
              <a:defRPr/>
            </a:pPr>
            <a:r>
              <a:rPr lang="ko-KR" altLang="en-US" sz="2000" spc="-120">
                <a:ln w="9525" cap="flat" cmpd="sng">
                  <a:solidFill>
                    <a:schemeClr val="bg1">
                      <a:lumMod val="85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CJK KR Regular"/>
                <a:ea typeface="Noto Sans CJK KR Regular"/>
              </a:rPr>
              <a:t>기대효과</a:t>
            </a:r>
            <a:endParaRPr lang="ko-KR" altLang="en-US" sz="2000" spc="-120">
              <a:ln w="9525" cap="flat" cmpd="sng">
                <a:solidFill>
                  <a:schemeClr val="bg1">
                    <a:lumMod val="85000"/>
                    <a:alpha val="0"/>
                  </a:schemeClr>
                </a:solidFill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latin typeface="Noto Sans CJK KR Regular"/>
              <a:ea typeface="Noto Sans CJK KR Regular"/>
            </a:endParaRPr>
          </a:p>
        </p:txBody>
      </p:sp>
      <p:grpSp>
        <p:nvGrpSpPr>
          <p:cNvPr id="10" name="그룹 9"/>
          <p:cNvGrpSpPr/>
          <p:nvPr/>
        </p:nvGrpSpPr>
        <p:grpSpPr>
          <a:xfrm rot="0">
            <a:off x="1607820" y="4620895"/>
            <a:ext cx="2870835" cy="1524000"/>
            <a:chOff x="1607820" y="4620895"/>
            <a:chExt cx="2870835" cy="1524000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607820" y="4620895"/>
              <a:ext cx="2871470" cy="635"/>
            </a:xfrm>
            <a:prstGeom prst="line">
              <a:avLst/>
            </a:prstGeom>
            <a:ln w="3175" cap="flat" cmpd="sng">
              <a:solidFill>
                <a:schemeClr val="bg1">
                  <a:lumMod val="85000"/>
                  <a:alpha val="10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1607820" y="5128895"/>
              <a:ext cx="2871470" cy="635"/>
            </a:xfrm>
            <a:prstGeom prst="line">
              <a:avLst/>
            </a:prstGeom>
            <a:ln w="3175" cap="flat" cmpd="sng">
              <a:solidFill>
                <a:schemeClr val="bg1">
                  <a:lumMod val="85000"/>
                  <a:alpha val="10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1607820" y="5636895"/>
              <a:ext cx="2871470" cy="635"/>
            </a:xfrm>
            <a:prstGeom prst="line">
              <a:avLst/>
            </a:prstGeom>
            <a:ln w="3175" cap="flat" cmpd="sng">
              <a:solidFill>
                <a:schemeClr val="bg1">
                  <a:lumMod val="85000"/>
                  <a:alpha val="10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1607820" y="6144895"/>
              <a:ext cx="2871470" cy="635"/>
            </a:xfrm>
            <a:prstGeom prst="line">
              <a:avLst/>
            </a:prstGeom>
            <a:ln w="3175" cap="flat" cmpd="sng">
              <a:solidFill>
                <a:schemeClr val="bg1">
                  <a:lumMod val="85000"/>
                  <a:alpha val="10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사각형: 둥근 모서리 18"/>
          <p:cNvSpPr/>
          <p:nvPr/>
        </p:nvSpPr>
        <p:spPr>
          <a:xfrm>
            <a:off x="1552575" y="3137535"/>
            <a:ext cx="274320" cy="273050"/>
          </a:xfrm>
          <a:prstGeom prst="roundRect">
            <a:avLst>
              <a:gd name="adj" fmla="val 16667"/>
            </a:avLst>
          </a:prstGeom>
          <a:solidFill>
            <a:srgbClr val="0c4790"/>
          </a:solidFill>
        </p:spPr>
        <p:txBody>
          <a:bodyPr wrap="none" bIns="72000" anchor="ctr">
            <a:noAutofit/>
          </a:bodyPr>
          <a:lstStyle/>
          <a:p>
            <a:pPr algn="ctr" latinLnBrk="1">
              <a:defRPr/>
            </a:pPr>
            <a:r>
              <a:rPr lang="en-US" altLang="ko-KR" sz="1500" b="1" spc="-1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/>
                <a:ea typeface="Noto Sans CJK KR Black"/>
              </a:rPr>
              <a:t>01</a:t>
            </a:r>
            <a:endParaRPr lang="ko-KR" altLang="en-US" sz="1500" b="1" spc="-10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Noto Sans CJK KR Black"/>
              <a:ea typeface="Noto Sans CJK KR Black"/>
            </a:endParaRPr>
          </a:p>
        </p:txBody>
      </p:sp>
      <p:sp>
        <p:nvSpPr>
          <p:cNvPr id="22" name="사각형: 둥근 모서리 21"/>
          <p:cNvSpPr/>
          <p:nvPr/>
        </p:nvSpPr>
        <p:spPr>
          <a:xfrm>
            <a:off x="1552575" y="3649345"/>
            <a:ext cx="274320" cy="273050"/>
          </a:xfrm>
          <a:prstGeom prst="roundRect">
            <a:avLst>
              <a:gd name="adj" fmla="val 16667"/>
            </a:avLst>
          </a:prstGeom>
          <a:solidFill>
            <a:srgbClr val="0c4790"/>
          </a:solidFill>
        </p:spPr>
        <p:txBody>
          <a:bodyPr wrap="none" bIns="72000" anchor="ctr">
            <a:noAutofit/>
          </a:bodyPr>
          <a:lstStyle/>
          <a:p>
            <a:pPr algn="ctr" latinLnBrk="1">
              <a:defRPr/>
            </a:pPr>
            <a:r>
              <a:rPr lang="en-US" altLang="ko-KR" sz="1500" b="1" spc="-1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/>
                <a:ea typeface="Noto Sans CJK KR Black"/>
              </a:rPr>
              <a:t>02</a:t>
            </a:r>
            <a:endParaRPr lang="ko-KR" altLang="en-US" sz="1500" b="1" spc="-10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Noto Sans CJK KR Black"/>
              <a:ea typeface="Noto Sans CJK KR Black"/>
            </a:endParaRPr>
          </a:p>
        </p:txBody>
      </p:sp>
      <p:sp>
        <p:nvSpPr>
          <p:cNvPr id="23" name="사각형: 둥근 모서리 22"/>
          <p:cNvSpPr/>
          <p:nvPr/>
        </p:nvSpPr>
        <p:spPr>
          <a:xfrm>
            <a:off x="1552575" y="4161155"/>
            <a:ext cx="274320" cy="273050"/>
          </a:xfrm>
          <a:prstGeom prst="roundRect">
            <a:avLst>
              <a:gd name="adj" fmla="val 16667"/>
            </a:avLst>
          </a:prstGeom>
          <a:solidFill>
            <a:srgbClr val="0c4790"/>
          </a:solidFill>
        </p:spPr>
        <p:txBody>
          <a:bodyPr wrap="none" bIns="72000" anchor="ctr">
            <a:noAutofit/>
          </a:bodyPr>
          <a:lstStyle/>
          <a:p>
            <a:pPr algn="ctr" latinLnBrk="1">
              <a:defRPr/>
            </a:pPr>
            <a:r>
              <a:rPr lang="en-US" altLang="ko-KR" sz="1500" b="1" spc="-1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/>
                <a:ea typeface="Noto Sans CJK KR Black"/>
              </a:rPr>
              <a:t>03</a:t>
            </a:r>
            <a:endParaRPr lang="ko-KR" altLang="en-US" sz="1500" b="1" spc="-10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Noto Sans CJK KR Black"/>
              <a:ea typeface="Noto Sans CJK KR Black"/>
            </a:endParaRPr>
          </a:p>
        </p:txBody>
      </p:sp>
      <p:sp>
        <p:nvSpPr>
          <p:cNvPr id="24" name="사각형: 둥근 모서리 23"/>
          <p:cNvSpPr/>
          <p:nvPr/>
        </p:nvSpPr>
        <p:spPr>
          <a:xfrm>
            <a:off x="1552575" y="4672965"/>
            <a:ext cx="274320" cy="273050"/>
          </a:xfrm>
          <a:prstGeom prst="roundRect">
            <a:avLst>
              <a:gd name="adj" fmla="val 16667"/>
            </a:avLst>
          </a:prstGeom>
          <a:solidFill>
            <a:srgbClr val="0c4790"/>
          </a:solidFill>
        </p:spPr>
        <p:txBody>
          <a:bodyPr wrap="none" bIns="72000" anchor="ctr">
            <a:noAutofit/>
          </a:bodyPr>
          <a:lstStyle/>
          <a:p>
            <a:pPr algn="ctr" latinLnBrk="1">
              <a:defRPr/>
            </a:pPr>
            <a:r>
              <a:rPr lang="en-US" altLang="ko-KR" sz="1500" b="1" spc="-1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/>
                <a:ea typeface="Noto Sans CJK KR Black"/>
              </a:rPr>
              <a:t>04</a:t>
            </a:r>
            <a:endParaRPr lang="ko-KR" altLang="en-US" sz="1500" b="1" spc="-10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Noto Sans CJK KR Black"/>
              <a:ea typeface="Noto Sans CJK KR Black"/>
            </a:endParaRPr>
          </a:p>
        </p:txBody>
      </p:sp>
      <p:sp>
        <p:nvSpPr>
          <p:cNvPr id="26" name="사각형: 둥근 모서리 25"/>
          <p:cNvSpPr/>
          <p:nvPr/>
        </p:nvSpPr>
        <p:spPr>
          <a:xfrm>
            <a:off x="1552575" y="5184775"/>
            <a:ext cx="274320" cy="273050"/>
          </a:xfrm>
          <a:prstGeom prst="roundRect">
            <a:avLst>
              <a:gd name="adj" fmla="val 16667"/>
            </a:avLst>
          </a:prstGeom>
          <a:solidFill>
            <a:srgbClr val="0c4790"/>
          </a:solidFill>
        </p:spPr>
        <p:txBody>
          <a:bodyPr wrap="none" bIns="72000" anchor="ctr">
            <a:noAutofit/>
          </a:bodyPr>
          <a:lstStyle/>
          <a:p>
            <a:pPr algn="ctr" latinLnBrk="1">
              <a:defRPr/>
            </a:pPr>
            <a:r>
              <a:rPr lang="en-US" altLang="ko-KR" sz="1500" b="1" spc="-1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/>
                <a:ea typeface="Noto Sans CJK KR Black"/>
              </a:rPr>
              <a:t>05</a:t>
            </a:r>
            <a:endParaRPr lang="ko-KR" altLang="en-US" sz="1500" b="1" spc="-10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Noto Sans CJK KR Black"/>
              <a:ea typeface="Noto Sans CJK KR Black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rot="16200000" flipH="1">
            <a:off x="-159385" y="4594860"/>
            <a:ext cx="2955925" cy="0"/>
          </a:xfrm>
          <a:prstGeom prst="line">
            <a:avLst/>
          </a:prstGeom>
          <a:ln w="34925">
            <a:solidFill>
              <a:srgbClr val="0c4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사각형: 둥근 모서리 25"/>
          <p:cNvSpPr/>
          <p:nvPr/>
        </p:nvSpPr>
        <p:spPr>
          <a:xfrm>
            <a:off x="1550670" y="5622925"/>
            <a:ext cx="274320" cy="273050"/>
          </a:xfrm>
          <a:prstGeom prst="roundRect">
            <a:avLst>
              <a:gd name="adj" fmla="val 16667"/>
            </a:avLst>
          </a:prstGeom>
          <a:solidFill>
            <a:srgbClr val="0c4790"/>
          </a:solidFill>
        </p:spPr>
        <p:txBody>
          <a:bodyPr wrap="none" bIns="72000" anchor="ctr">
            <a:noAutofit/>
          </a:bodyPr>
          <a:lstStyle/>
          <a:p>
            <a:pPr algn="ctr" latinLnBrk="1">
              <a:defRPr/>
            </a:pPr>
            <a:r>
              <a:rPr lang="en-US" altLang="ko-KR" sz="1500" b="1" spc="-1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/>
                <a:ea typeface="Noto Sans CJK KR Black"/>
              </a:rPr>
              <a:t>06</a:t>
            </a:r>
            <a:endParaRPr lang="en-US" altLang="ko-KR" sz="1500" b="1" spc="-100">
              <a:solidFill>
                <a:schemeClr val="bg1"/>
              </a:solidFill>
              <a:latin typeface="Noto Sans CJK KR Black"/>
              <a:ea typeface="Noto Sans CJK KR Black"/>
            </a:endParaRPr>
          </a:p>
        </p:txBody>
      </p:sp>
      <p:sp>
        <p:nvSpPr>
          <p:cNvPr id="3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8035" cy="365760"/>
          </a:xfrm>
        </p:spPr>
        <p:txBody>
          <a:bodyPr/>
          <a:lstStyle/>
          <a:p>
            <a:pPr lvl="0">
              <a:defRPr/>
            </a:pPr>
            <a:fld id="{EFD97B7C-3047-434B-A87A-343F6C0181DE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  <p:grpSp>
        <p:nvGrpSpPr>
          <p:cNvPr id="32" name="그룹 49"/>
          <p:cNvGrpSpPr/>
          <p:nvPr/>
        </p:nvGrpSpPr>
        <p:grpSpPr>
          <a:xfrm rot="0">
            <a:off x="1604645" y="3603625"/>
            <a:ext cx="2871470" cy="1524635"/>
            <a:chOff x="1604645" y="3603625"/>
            <a:chExt cx="2871470" cy="1524635"/>
          </a:xfrm>
        </p:grpSpPr>
        <p:cxnSp>
          <p:nvCxnSpPr>
            <p:cNvPr id="33" name="도형 45"/>
            <p:cNvCxnSpPr/>
            <p:nvPr/>
          </p:nvCxnSpPr>
          <p:spPr>
            <a:xfrm>
              <a:off x="1604645" y="3603625"/>
              <a:ext cx="2871470" cy="635"/>
            </a:xfrm>
            <a:prstGeom prst="line">
              <a:avLst/>
            </a:prstGeom>
            <a:ln w="3175" cap="flat" cmpd="sng">
              <a:solidFill>
                <a:schemeClr val="bg1">
                  <a:lumMod val="85000"/>
                  <a:alpha val="10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도형 46"/>
            <p:cNvCxnSpPr/>
            <p:nvPr/>
          </p:nvCxnSpPr>
          <p:spPr>
            <a:xfrm>
              <a:off x="1604645" y="4111625"/>
              <a:ext cx="2871470" cy="635"/>
            </a:xfrm>
            <a:prstGeom prst="line">
              <a:avLst/>
            </a:prstGeom>
            <a:ln w="3175" cap="flat" cmpd="sng">
              <a:solidFill>
                <a:schemeClr val="bg1">
                  <a:lumMod val="85000"/>
                  <a:alpha val="10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도형 47"/>
            <p:cNvCxnSpPr/>
            <p:nvPr/>
          </p:nvCxnSpPr>
          <p:spPr>
            <a:xfrm>
              <a:off x="1604645" y="4619625"/>
              <a:ext cx="2871470" cy="635"/>
            </a:xfrm>
            <a:prstGeom prst="line">
              <a:avLst/>
            </a:prstGeom>
            <a:ln w="3175" cap="flat" cmpd="sng">
              <a:solidFill>
                <a:schemeClr val="bg1">
                  <a:lumMod val="85000"/>
                  <a:alpha val="10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도형 48"/>
            <p:cNvCxnSpPr/>
            <p:nvPr/>
          </p:nvCxnSpPr>
          <p:spPr>
            <a:xfrm>
              <a:off x="1604645" y="5127625"/>
              <a:ext cx="2871470" cy="635"/>
            </a:xfrm>
            <a:prstGeom prst="line">
              <a:avLst/>
            </a:prstGeom>
            <a:ln w="3175" cap="flat" cmpd="sng">
              <a:solidFill>
                <a:schemeClr val="bg1">
                  <a:lumMod val="85000"/>
                  <a:alpha val="10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 idx="0"/>
          </p:nvPr>
        </p:nvSpPr>
        <p:spPr>
          <a:xfrm>
            <a:off x="1043305" y="337820"/>
            <a:ext cx="3957320" cy="511810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연구개요  </a:t>
            </a:r>
            <a:endParaRPr lang="ko-KR" altLang="en-US"/>
          </a:p>
        </p:txBody>
      </p:sp>
      <p:pic>
        <p:nvPicPr>
          <p:cNvPr id="109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00025" y="1511935"/>
            <a:ext cx="8801100" cy="3126105"/>
          </a:xfrm>
          <a:prstGeom prst="rect">
            <a:avLst/>
          </a:prstGeom>
        </p:spPr>
      </p:pic>
      <p:sp>
        <p:nvSpPr>
          <p:cNvPr id="110" name="텍스트 상자 2"/>
          <p:cNvSpPr txBox="1"/>
          <p:nvPr/>
        </p:nvSpPr>
        <p:spPr>
          <a:xfrm>
            <a:off x="172720" y="1000125"/>
            <a:ext cx="2595245" cy="3600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/>
              <a:t>e-class </a:t>
            </a:r>
            <a:r>
              <a:rPr lang="ko-KR" altLang="en-US"/>
              <a:t>수업 만족도 조사</a:t>
            </a:r>
            <a:endParaRPr lang="ko-KR" altLang="en-US"/>
          </a:p>
        </p:txBody>
      </p:sp>
      <p:sp>
        <p:nvSpPr>
          <p:cNvPr id="115" name="사각형: 둥근 모서리 114"/>
          <p:cNvSpPr/>
          <p:nvPr/>
        </p:nvSpPr>
        <p:spPr>
          <a:xfrm>
            <a:off x="619125" y="4762500"/>
            <a:ext cx="7905750" cy="1905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000"/>
              <a:t>강의평가 내용을 교수님들만 볼 수 있기 때문에 학생들은 강의평이나 수강신청을 할 때 내가 신청하려는 강의가  어떠한 강의인지에 대해서 정보가 없어 쉽게 파악하지 못한다는 단점이 있고, 학생들이 과목 및 교수에 대한 평가 및 시험 정보를 의견을 공유할 수 없음</a:t>
            </a:r>
            <a:r>
              <a:rPr lang="en-US" altLang="ko-KR" sz="2000"/>
              <a:t>.</a:t>
            </a:r>
            <a:endParaRPr lang="en-US" altLang="ko-KR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043305" y="337820"/>
            <a:ext cx="3957320" cy="511810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목적</a:t>
            </a:r>
          </a:p>
        </p:txBody>
      </p:sp>
      <p:pic>
        <p:nvPicPr>
          <p:cNvPr id="11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68630" y="2847975"/>
            <a:ext cx="5590540" cy="1567180"/>
          </a:xfrm>
          <a:prstGeom prst="rect">
            <a:avLst/>
          </a:prstGeom>
        </p:spPr>
      </p:pic>
      <p:pic>
        <p:nvPicPr>
          <p:cNvPr id="115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45" y="4600575"/>
            <a:ext cx="5620385" cy="1562735"/>
          </a:xfrm>
          <a:prstGeom prst="rect">
            <a:avLst/>
          </a:prstGeom>
          <a:noFill/>
        </p:spPr>
      </p:pic>
      <p:pic>
        <p:nvPicPr>
          <p:cNvPr id="117" name="그림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" y="1069340"/>
            <a:ext cx="5547995" cy="1362710"/>
          </a:xfrm>
          <a:prstGeom prst="rect">
            <a:avLst/>
          </a:prstGeom>
          <a:noFill/>
        </p:spPr>
      </p:pic>
      <p:sp>
        <p:nvSpPr>
          <p:cNvPr id="118" name="텍스트 상자 6"/>
          <p:cNvSpPr txBox="1"/>
          <p:nvPr/>
        </p:nvSpPr>
        <p:spPr>
          <a:xfrm>
            <a:off x="6946265" y="1224915"/>
            <a:ext cx="1466850" cy="641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 목적</a:t>
            </a:r>
          </a:p>
          <a:p>
            <a:pPr>
              <a:defRPr/>
            </a:pPr>
            <a:endParaRPr lang="ko-KR" altLang="en-US"/>
          </a:p>
        </p:txBody>
      </p:sp>
      <p:sp>
        <p:nvSpPr>
          <p:cNvPr id="120" name="텍스트 상자 7"/>
          <p:cNvSpPr txBox="1">
            <a:spLocks/>
          </p:cNvSpPr>
          <p:nvPr/>
        </p:nvSpPr>
        <p:spPr>
          <a:xfrm>
            <a:off x="6534150" y="1755140"/>
            <a:ext cx="2605405" cy="36893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 dirty="0">
                <a:solidFill>
                  <a:schemeClr val="accent2"/>
                </a:solidFill>
              </a:rPr>
              <a:t>학생이 운영하는 사이트</a:t>
            </a:r>
          </a:p>
        </p:txBody>
      </p:sp>
      <p:sp>
        <p:nvSpPr>
          <p:cNvPr id="121" name="텍스트 상자 8"/>
          <p:cNvSpPr txBox="1">
            <a:spLocks/>
          </p:cNvSpPr>
          <p:nvPr/>
        </p:nvSpPr>
        <p:spPr>
          <a:xfrm>
            <a:off x="6525895" y="2438400"/>
            <a:ext cx="2618740" cy="64579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 dirty="0">
                <a:solidFill>
                  <a:schemeClr val="accent2"/>
                </a:solidFill>
              </a:rPr>
              <a:t>학생들 끼리 자유로운 의견 공유</a:t>
            </a:r>
          </a:p>
        </p:txBody>
      </p:sp>
      <p:sp>
        <p:nvSpPr>
          <p:cNvPr id="122" name="텍스트 상자 9"/>
          <p:cNvSpPr txBox="1">
            <a:spLocks/>
          </p:cNvSpPr>
          <p:nvPr/>
        </p:nvSpPr>
        <p:spPr>
          <a:xfrm>
            <a:off x="6542405" y="3886835"/>
            <a:ext cx="2602230" cy="36893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>
                <a:solidFill>
                  <a:schemeClr val="accent2"/>
                </a:solidFill>
              </a:rPr>
              <a:t>강의추천</a:t>
            </a:r>
            <a:r>
              <a:rPr lang="en-US" altLang="ko-KR">
                <a:solidFill>
                  <a:schemeClr val="accent2"/>
                </a:solidFill>
              </a:rPr>
              <a:t>/</a:t>
            </a:r>
            <a:r>
              <a:rPr lang="ko-KR" altLang="en-US">
                <a:solidFill>
                  <a:schemeClr val="accent2"/>
                </a:solidFill>
              </a:rPr>
              <a:t> 비추천</a:t>
            </a:r>
          </a:p>
        </p:txBody>
      </p:sp>
      <p:sp>
        <p:nvSpPr>
          <p:cNvPr id="123" name="텍스트 상자 10"/>
          <p:cNvSpPr txBox="1">
            <a:spLocks/>
          </p:cNvSpPr>
          <p:nvPr/>
        </p:nvSpPr>
        <p:spPr>
          <a:xfrm>
            <a:off x="6542405" y="3272790"/>
            <a:ext cx="2597150" cy="36893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>
                <a:solidFill>
                  <a:schemeClr val="accent2"/>
                </a:solidFill>
              </a:rPr>
              <a:t>강의선택에 도움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 animBg="1"/>
      <p:bldP spid="120" grpId="1" animBg="1"/>
      <p:bldP spid="121" grpId="2" animBg="1"/>
      <p:bldP spid="122" grpId="4" animBg="1"/>
      <p:bldP spid="123" grpId="3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043305" y="337820"/>
            <a:ext cx="3957320" cy="511810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기존의 사례 분석</a:t>
            </a:r>
          </a:p>
        </p:txBody>
      </p:sp>
      <p:grpSp>
        <p:nvGrpSpPr>
          <p:cNvPr id="138" name="그룹 137"/>
          <p:cNvGrpSpPr/>
          <p:nvPr/>
        </p:nvGrpSpPr>
        <p:grpSpPr>
          <a:xfrm>
            <a:off x="305435" y="1005205"/>
            <a:ext cx="4123690" cy="2783205"/>
            <a:chOff x="305435" y="1005205"/>
            <a:chExt cx="4123690" cy="2783205"/>
          </a:xfrm>
        </p:grpSpPr>
        <p:sp>
          <p:nvSpPr>
            <p:cNvPr id="52" name="Rounded Rectangle 2"/>
            <p:cNvSpPr>
              <a:spLocks/>
            </p:cNvSpPr>
            <p:nvPr/>
          </p:nvSpPr>
          <p:spPr>
            <a:xfrm>
              <a:off x="305435" y="1264920"/>
              <a:ext cx="4075430" cy="2524125"/>
            </a:xfrm>
            <a:prstGeom prst="rect">
              <a:avLst/>
            </a:prstGeom>
            <a:solidFill>
              <a:schemeClr val="bg1"/>
            </a:solidFill>
            <a:ln w="28575" cap="flat" cmpd="sng">
              <a:solidFill>
                <a:srgbClr val="4835CB">
                  <a:alpha val="100000"/>
                </a:srgb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  <a:defRPr/>
              </a:pPr>
              <a:endParaRPr lang="ko-KR" altLang="en-US" sz="1800" b="0" i="0" strike="noStrike" cap="none">
                <a:solidFill>
                  <a:srgbClr val="FFFFFF"/>
                </a:solidFill>
                <a:latin typeface="Product Sans" charset="0"/>
                <a:ea typeface="+mn-ea"/>
                <a:cs typeface="+mn-cs"/>
              </a:endParaRPr>
            </a:p>
          </p:txBody>
        </p:sp>
        <p:sp>
          <p:nvSpPr>
            <p:cNvPr id="54" name="Oval 8"/>
            <p:cNvSpPr>
              <a:spLocks/>
            </p:cNvSpPr>
            <p:nvPr/>
          </p:nvSpPr>
          <p:spPr>
            <a:xfrm>
              <a:off x="511810" y="1005205"/>
              <a:ext cx="2436495" cy="329565"/>
            </a:xfrm>
            <a:prstGeom prst="rect">
              <a:avLst/>
            </a:prstGeom>
            <a:solidFill>
              <a:srgbClr val="4835CB"/>
            </a:solidFill>
            <a:ln w="0">
              <a:noFill/>
              <a:prstDash/>
            </a:ln>
          </p:spPr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defTabSz="914400" latinLnBrk="0">
                <a:buFontTx/>
                <a:buNone/>
                <a:defRPr/>
              </a:pPr>
              <a:r>
                <a:rPr lang="ko-KR" altLang="en-US" sz="1400" spc="-90">
                  <a:ln w="9525" cap="flat" cmpd="sng">
                    <a:solidFill>
                      <a:srgbClr val="FFFFFF">
                        <a:lumMod val="85000"/>
                        <a:alpha val="0"/>
                      </a:srgbClr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blurRad="76200" dir="2700000" algn="tl" rotWithShape="0">
                      <a:srgbClr val="000000">
                        <a:alpha val="65882"/>
                      </a:srgbClr>
                    </a:outerShdw>
                  </a:effectLst>
                  <a:latin typeface="Noto Sans CJK KR Black" charset="0"/>
                  <a:ea typeface="Noto Sans CJK KR Black" charset="0"/>
                </a:rPr>
                <a:t>에브리타임</a:t>
              </a:r>
              <a:endParaRPr lang="ko-KR" altLang="en-US" sz="1400">
                <a:ln w="9525" cap="flat" cmpd="sng">
                  <a:solidFill>
                    <a:srgbClr val="FFFFFF">
                      <a:lumMod val="85000"/>
                      <a:alpha val="0"/>
                    </a:srgbClr>
                  </a:solidFill>
                  <a:prstDash val="solid"/>
                </a:ln>
                <a:solidFill>
                  <a:schemeClr val="bg1"/>
                </a:solidFill>
                <a:latin typeface="Noto Sans CJK KR Black" charset="0"/>
                <a:ea typeface="Noto Sans CJK KR Black" charset="0"/>
              </a:endParaRPr>
            </a:p>
          </p:txBody>
        </p:sp>
        <p:pic>
          <p:nvPicPr>
            <p:cNvPr id="133" name="그림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6080" y="1395095"/>
              <a:ext cx="4043680" cy="2237105"/>
            </a:xfrm>
            <a:prstGeom prst="rect">
              <a:avLst/>
            </a:prstGeom>
            <a:noFill/>
          </p:spPr>
        </p:pic>
      </p:grpSp>
      <p:grpSp>
        <p:nvGrpSpPr>
          <p:cNvPr id="139" name="그룹 138"/>
          <p:cNvGrpSpPr/>
          <p:nvPr/>
        </p:nvGrpSpPr>
        <p:grpSpPr>
          <a:xfrm>
            <a:off x="4572000" y="1274445"/>
            <a:ext cx="4348480" cy="3348355"/>
            <a:chOff x="4572000" y="1274445"/>
            <a:chExt cx="4348480" cy="3348355"/>
          </a:xfrm>
        </p:grpSpPr>
        <p:sp>
          <p:nvSpPr>
            <p:cNvPr id="136" name="Rounded Rectangle 2"/>
            <p:cNvSpPr/>
            <p:nvPr/>
          </p:nvSpPr>
          <p:spPr>
            <a:xfrm>
              <a:off x="4572000" y="1274445"/>
              <a:ext cx="4348480" cy="332105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rgbClr val="4835CB"/>
              </a:solidFill>
              <a:prstDash val="solid"/>
              <a:miter/>
            </a:ln>
            <a:effectLst/>
          </p:spPr>
          <p:txBody>
            <a:bodyPr anchor="ctr"/>
            <a:lstStyle/>
            <a:p>
              <a:pPr marL="0" marR="0" lvl="0" indent="0" algn="ctr" defTabSz="91440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0" cap="none" spc="0" normalizeH="0" baseline="0">
                <a:solidFill>
                  <a:srgbClr val="FFFFFF"/>
                </a:solidFill>
                <a:effectLst/>
                <a:uLnTx/>
                <a:uFillTx/>
                <a:latin typeface="Product Sans"/>
                <a:ea typeface="+mn-ea"/>
                <a:cs typeface="+mn-cs"/>
              </a:endParaRPr>
            </a:p>
          </p:txBody>
        </p:sp>
        <p:pic>
          <p:nvPicPr>
            <p:cNvPr id="134" name="그림 13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750435" y="1354455"/>
              <a:ext cx="4100830" cy="3267710"/>
            </a:xfrm>
            <a:prstGeom prst="rect">
              <a:avLst/>
            </a:prstGeom>
          </p:spPr>
        </p:pic>
      </p:grpSp>
      <p:grpSp>
        <p:nvGrpSpPr>
          <p:cNvPr id="140" name="그룹 139"/>
          <p:cNvGrpSpPr/>
          <p:nvPr/>
        </p:nvGrpSpPr>
        <p:grpSpPr>
          <a:xfrm>
            <a:off x="2380615" y="3202940"/>
            <a:ext cx="4453890" cy="3832860"/>
            <a:chOff x="2380615" y="3202940"/>
            <a:chExt cx="4453890" cy="3832860"/>
          </a:xfrm>
        </p:grpSpPr>
        <p:sp>
          <p:nvSpPr>
            <p:cNvPr id="137" name="Rounded Rectangle 2"/>
            <p:cNvSpPr/>
            <p:nvPr/>
          </p:nvSpPr>
          <p:spPr>
            <a:xfrm>
              <a:off x="2534285" y="3202940"/>
              <a:ext cx="4074795" cy="3832860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rgbClr val="4835CB"/>
              </a:solidFill>
              <a:prstDash val="solid"/>
              <a:miter/>
            </a:ln>
            <a:effectLst/>
          </p:spPr>
          <p:txBody>
            <a:bodyPr anchor="ctr"/>
            <a:lstStyle/>
            <a:p>
              <a:pPr marL="0" marR="0" lvl="0" indent="0" algn="ctr" defTabSz="91440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endParaRPr kumimoji="0" lang="en-US" sz="1800" b="0" i="0" u="none" strike="noStrike" kern="0" cap="none" spc="0" normalizeH="0" baseline="0">
                <a:solidFill>
                  <a:srgbClr val="FFFFFF"/>
                </a:solidFill>
                <a:effectLst/>
                <a:uLnTx/>
                <a:uFillTx/>
                <a:latin typeface="Product Sans"/>
                <a:ea typeface="+mn-ea"/>
                <a:cs typeface="+mn-cs"/>
              </a:endParaRPr>
            </a:p>
          </p:txBody>
        </p:sp>
        <p:pic>
          <p:nvPicPr>
            <p:cNvPr id="135" name="그림 15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2380615" y="3429000"/>
              <a:ext cx="4453890" cy="326517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0" animBg="1"/>
      <p:bldP spid="139" grpId="1" animBg="1"/>
      <p:bldP spid="140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724025"/>
            <a:ext cx="9144000" cy="3730625"/>
          </a:xfrm>
          <a:prstGeom prst="rect">
            <a:avLst/>
          </a:prstGeom>
          <a:ln w="88900" cap="sq">
            <a:noFill/>
            <a:miter/>
          </a:ln>
          <a:effectLst>
            <a:outerShdw blurRad="127000" dist="127000" dir="27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8" name="Rounded Rectangle 10"/>
          <p:cNvSpPr/>
          <p:nvPr/>
        </p:nvSpPr>
        <p:spPr>
          <a:xfrm>
            <a:off x="1158875" y="5433695"/>
            <a:ext cx="1557655" cy="309880"/>
          </a:xfrm>
          <a:prstGeom prst="roundRect">
            <a:avLst>
              <a:gd name="adj" fmla="val 11005"/>
            </a:avLst>
          </a:prstGeom>
          <a:noFill/>
          <a:ln w="19050" cap="flat" cmpd="sng" algn="ctr">
            <a:solidFill>
              <a:srgbClr val="08A5EF"/>
            </a:solidFill>
            <a:prstDash val="solid"/>
            <a:miter/>
          </a:ln>
          <a:effectLst/>
        </p:spPr>
        <p:txBody>
          <a:bodyPr wrap="none" anchor="ctr"/>
          <a:lstStyle/>
          <a:p>
            <a:pPr marL="0" marR="0" lvl="0" indent="0" algn="ctr" defTabSz="91440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ko-KR" altLang="en-US" sz="1200" spc="-100">
                <a:ln w="9525"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08A5EF"/>
                </a:solidFill>
                <a:latin typeface="Noto Sans CJK KR Bold"/>
                <a:ea typeface="Noto Sans CJK KR Bold"/>
              </a:rPr>
              <a:t>프로그래밍 개발환경</a:t>
            </a:r>
          </a:p>
        </p:txBody>
      </p:sp>
      <p:sp>
        <p:nvSpPr>
          <p:cNvPr id="34" name="Rounded Rectangle 15"/>
          <p:cNvSpPr/>
          <p:nvPr/>
        </p:nvSpPr>
        <p:spPr>
          <a:xfrm>
            <a:off x="3660140" y="5685155"/>
            <a:ext cx="1823720" cy="359410"/>
          </a:xfrm>
          <a:prstGeom prst="roundRect">
            <a:avLst>
              <a:gd name="adj" fmla="val 11005"/>
            </a:avLst>
          </a:prstGeom>
          <a:noFill/>
          <a:ln w="19050" cap="flat" cmpd="sng" algn="ctr">
            <a:solidFill>
              <a:srgbClr val="0070C0"/>
            </a:solidFill>
            <a:prstDash val="solid"/>
            <a:miter/>
          </a:ln>
          <a:effectLst/>
        </p:spPr>
        <p:txBody>
          <a:bodyPr wrap="none" anchor="ctr"/>
          <a:lstStyle/>
          <a:p>
            <a:pPr lvl="0" algn="ctr" defTabSz="914400">
              <a:defRPr/>
            </a:pPr>
            <a:r>
              <a:rPr lang="ko-KR" altLang="en-US" sz="1600" spc="-100">
                <a:ln w="9525"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0070C0"/>
                </a:solidFill>
                <a:latin typeface="Noto Sans CJK KR Bold"/>
                <a:ea typeface="Noto Sans CJK KR Bold"/>
              </a:rPr>
              <a:t>웹서버프로그램 개발</a:t>
            </a:r>
          </a:p>
        </p:txBody>
      </p:sp>
      <p:sp>
        <p:nvSpPr>
          <p:cNvPr id="40" name="Rounded Rectangle 20"/>
          <p:cNvSpPr/>
          <p:nvPr/>
        </p:nvSpPr>
        <p:spPr>
          <a:xfrm>
            <a:off x="6426835" y="5433695"/>
            <a:ext cx="1557655" cy="309880"/>
          </a:xfrm>
          <a:prstGeom prst="roundRect">
            <a:avLst>
              <a:gd name="adj" fmla="val 11005"/>
            </a:avLst>
          </a:prstGeom>
          <a:noFill/>
          <a:ln w="19050" cap="flat" cmpd="sng" algn="ctr">
            <a:solidFill>
              <a:srgbClr val="4835CB"/>
            </a:solidFill>
            <a:prstDash val="solid"/>
            <a:miter/>
          </a:ln>
          <a:effectLst/>
        </p:spPr>
        <p:txBody>
          <a:bodyPr wrap="none" anchor="ctr"/>
          <a:lstStyle/>
          <a:p>
            <a:pPr lvl="0" algn="ctr" defTabSz="914400">
              <a:defRPr/>
            </a:pPr>
            <a:r>
              <a:rPr lang="ko-KR" altLang="en-US" sz="1200" spc="-100">
                <a:ln w="9525">
                  <a:solidFill>
                    <a:prstClr val="white">
                      <a:lumMod val="85000"/>
                      <a:alpha val="0"/>
                    </a:prstClr>
                  </a:solidFill>
                </a:ln>
                <a:solidFill>
                  <a:srgbClr val="4835CB"/>
                </a:solidFill>
                <a:latin typeface="Noto Sans CJK KR Bold"/>
                <a:ea typeface="Noto Sans CJK KR Bold"/>
              </a:rPr>
              <a:t>데이터베이스 구축</a:t>
            </a:r>
          </a:p>
        </p:txBody>
      </p:sp>
      <p:sp>
        <p:nvSpPr>
          <p:cNvPr id="25" name="Text Placeholder 32"/>
          <p:cNvSpPr txBox="1"/>
          <p:nvPr/>
        </p:nvSpPr>
        <p:spPr>
          <a:xfrm>
            <a:off x="2923540" y="1213485"/>
            <a:ext cx="3297555" cy="27432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Neris Thin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Neris Thin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Neris Thin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Neris Thin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Neris Thin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ko-KR" altLang="en-US" sz="1800" spc="-100">
                <a:ln w="9525">
                  <a:solidFill>
                    <a:prstClr val="white">
                      <a:lumMod val="85000"/>
                      <a:alpha val="0"/>
                    </a:prstClr>
                  </a:solidFill>
                </a:ln>
                <a:gradFill>
                  <a:gsLst>
                    <a:gs pos="100000">
                      <a:srgbClr val="4835CB"/>
                    </a:gs>
                    <a:gs pos="0">
                      <a:srgbClr val="0070C0"/>
                    </a:gs>
                  </a:gsLst>
                  <a:lin ang="0" scaled="1"/>
                </a:gradFill>
                <a:latin typeface="Noto Sans CJK KR Black"/>
                <a:ea typeface="Noto Sans CJK KR Black"/>
              </a:rPr>
              <a:t>개발환경 </a:t>
            </a:r>
          </a:p>
        </p:txBody>
      </p:sp>
      <p:cxnSp>
        <p:nvCxnSpPr>
          <p:cNvPr id="3" name="직선 연결선 2"/>
          <p:cNvCxnSpPr/>
          <p:nvPr/>
        </p:nvCxnSpPr>
        <p:spPr>
          <a:xfrm>
            <a:off x="405130" y="1534160"/>
            <a:ext cx="8333740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/>
                </a:gs>
                <a:gs pos="52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1168400" y="4521200"/>
            <a:ext cx="15036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>
            <a:off x="6451600" y="4521200"/>
            <a:ext cx="15036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>
            <a:off x="3613785" y="4653280"/>
            <a:ext cx="185610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1043305" y="337820"/>
            <a:ext cx="3957955" cy="512445"/>
          </a:xfrm>
        </p:spPr>
        <p:txBody>
          <a:bodyPr wrap="non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/>
              <a:t>개발환경</a:t>
            </a:r>
            <a:r>
              <a:rPr lang="ko-KR" altLang="en-US"/>
              <a:t> 및 설계 과정</a:t>
            </a:r>
            <a:endParaRPr lang="ko-KR" altLang="en-US"/>
          </a:p>
        </p:txBody>
      </p:sp>
      <p:pic>
        <p:nvPicPr>
          <p:cNvPr id="65" name="그림 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59485" y="2166620"/>
            <a:ext cx="1890395" cy="2202815"/>
          </a:xfrm>
          <a:prstGeom prst="rect">
            <a:avLst/>
          </a:prstGeom>
        </p:spPr>
      </p:pic>
      <p:pic>
        <p:nvPicPr>
          <p:cNvPr id="66" name="그림 1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581400" y="1883410"/>
            <a:ext cx="1981200" cy="2638425"/>
          </a:xfrm>
          <a:prstGeom prst="rect">
            <a:avLst/>
          </a:prstGeom>
        </p:spPr>
      </p:pic>
      <p:pic>
        <p:nvPicPr>
          <p:cNvPr id="67" name="그림 11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926455" y="1935480"/>
            <a:ext cx="2300605" cy="2987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1043305" y="337820"/>
            <a:ext cx="3957955" cy="512445"/>
          </a:xfrm>
        </p:spPr>
        <p:txBody>
          <a:bodyPr wrap="non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  <a:defRPr/>
            </a:pPr>
            <a:r>
              <a:rPr lang="ko-KR" altLang="en-US" sz="2600" spc="-290" b="1">
                <a:ln w="9525" cap="flat" cmpd="sng">
                  <a:solidFill>
                    <a:schemeClr val="bg1">
                      <a:lumMod val="85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고도 B" charset="0"/>
                <a:ea typeface="고도 B" charset="0"/>
                <a:cs typeface="+mn-cs"/>
              </a:rPr>
              <a:t>개발환경</a:t>
            </a:r>
            <a:r>
              <a:rPr lang="ko-KR" altLang="en-US" sz="2600" spc="-290" b="1">
                <a:ln w="9525" cap="flat" cmpd="sng">
                  <a:solidFill>
                    <a:schemeClr val="bg1">
                      <a:lumMod val="85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고도 B" charset="0"/>
                <a:ea typeface="고도 B" charset="0"/>
                <a:cs typeface="+mn-cs"/>
              </a:rPr>
              <a:t> 및 설계 과정</a:t>
            </a:r>
            <a:endParaRPr lang="ko-KR" altLang="en-US"/>
          </a:p>
        </p:txBody>
      </p:sp>
      <p:sp>
        <p:nvSpPr>
          <p:cNvPr id="115" name="사각형: 둥근 모서리 114"/>
          <p:cNvSpPr/>
          <p:nvPr/>
        </p:nvSpPr>
        <p:spPr>
          <a:xfrm>
            <a:off x="190500" y="2268855"/>
            <a:ext cx="2278380" cy="96456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76200" dist="76200" dir="540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>
                <a:solidFill>
                  <a:srgbClr val="FFFFFF"/>
                </a:solidFill>
              </a:rPr>
              <a:t>개발환경 구축</a:t>
            </a:r>
          </a:p>
        </p:txBody>
      </p:sp>
      <p:sp>
        <p:nvSpPr>
          <p:cNvPr id="116" name="사각형: 둥근 모서리 115"/>
          <p:cNvSpPr/>
          <p:nvPr/>
        </p:nvSpPr>
        <p:spPr>
          <a:xfrm>
            <a:off x="6667500" y="2176145"/>
            <a:ext cx="2476500" cy="96456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76200" dist="76200" dir="540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>
                <a:solidFill>
                  <a:srgbClr val="FFFFFF"/>
                </a:solidFill>
              </a:rPr>
              <a:t>데이터베이스 구축</a:t>
            </a:r>
          </a:p>
        </p:txBody>
      </p:sp>
      <p:sp>
        <p:nvSpPr>
          <p:cNvPr id="117" name="사각형: 둥근 모서리 116"/>
          <p:cNvSpPr/>
          <p:nvPr/>
        </p:nvSpPr>
        <p:spPr>
          <a:xfrm>
            <a:off x="3435985" y="2192655"/>
            <a:ext cx="2272665" cy="96456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76200" dist="76200" dir="540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>
                <a:solidFill>
                  <a:srgbClr val="FFFFFF"/>
                </a:solidFill>
              </a:rPr>
              <a:t>웹 디자인 개발</a:t>
            </a:r>
          </a:p>
        </p:txBody>
      </p:sp>
      <p:cxnSp>
        <p:nvCxnSpPr>
          <p:cNvPr id="119" name="직선 연결선 111"/>
          <p:cNvCxnSpPr/>
          <p:nvPr/>
        </p:nvCxnSpPr>
        <p:spPr>
          <a:xfrm>
            <a:off x="247015" y="3543935"/>
            <a:ext cx="8334375" cy="635"/>
          </a:xfrm>
          <a:prstGeom prst="line">
            <a:avLst/>
          </a:prstGeom>
          <a:ln w="19050" cap="flat" cmpd="sng">
            <a:gradFill rotWithShape="1">
              <a:gsLst>
                <a:gs pos="0">
                  <a:schemeClr val="bg1"/>
                </a:gs>
                <a:gs pos="52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</a:gra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사각형: 둥근 모서리 120"/>
          <p:cNvSpPr/>
          <p:nvPr/>
        </p:nvSpPr>
        <p:spPr>
          <a:xfrm>
            <a:off x="1452245" y="3782060"/>
            <a:ext cx="2455545" cy="96456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76200" dist="76200" dir="540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>
                <a:solidFill>
                  <a:srgbClr val="FFFFFF"/>
                </a:solidFill>
              </a:rPr>
              <a:t>데이터 모델링</a:t>
            </a:r>
          </a:p>
        </p:txBody>
      </p:sp>
      <p:sp>
        <p:nvSpPr>
          <p:cNvPr id="123" name="사각형: 둥근 모서리 122"/>
          <p:cNvSpPr/>
          <p:nvPr/>
        </p:nvSpPr>
        <p:spPr>
          <a:xfrm>
            <a:off x="5393690" y="3705860"/>
            <a:ext cx="2272665" cy="107315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76200" dist="76200" dir="5400000" algn="ctr" rotWithShape="0">
              <a:srgbClr val="000000">
                <a:alpha val="5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>
                <a:solidFill>
                  <a:srgbClr val="FFFFFF"/>
                </a:solidFill>
              </a:rPr>
              <a:t>기능 구현</a:t>
            </a:r>
          </a:p>
        </p:txBody>
      </p:sp>
      <p:sp>
        <p:nvSpPr>
          <p:cNvPr id="2" name="설명선: 오른쪽 화살표 1">
            <a:extLst>
              <a:ext uri="{FF2B5EF4-FFF2-40B4-BE49-F238E27FC236}">
                <a16:creationId xmlns:a16="http://schemas.microsoft.com/office/drawing/2014/main" id="{4DC9469D-042F-47EC-81C1-D9D24799709A}"/>
              </a:ext>
            </a:extLst>
          </p:cNvPr>
          <p:cNvSpPr/>
          <p:nvPr/>
        </p:nvSpPr>
        <p:spPr>
          <a:xfrm>
            <a:off x="2680335" y="2418715"/>
            <a:ext cx="683895" cy="511810"/>
          </a:xfrm>
          <a:prstGeom prst="rightArrowCallou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설명선: 오른쪽 화살표 13">
            <a:extLst>
              <a:ext uri="{FF2B5EF4-FFF2-40B4-BE49-F238E27FC236}">
                <a16:creationId xmlns:a16="http://schemas.microsoft.com/office/drawing/2014/main" id="{016A08DD-7B98-4796-82DC-1A37B076BE48}"/>
              </a:ext>
            </a:extLst>
          </p:cNvPr>
          <p:cNvSpPr/>
          <p:nvPr/>
        </p:nvSpPr>
        <p:spPr>
          <a:xfrm>
            <a:off x="5846445" y="2396490"/>
            <a:ext cx="683895" cy="511810"/>
          </a:xfrm>
          <a:prstGeom prst="rightArrowCallou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설명선: 오른쪽 화살표 14">
            <a:extLst>
              <a:ext uri="{FF2B5EF4-FFF2-40B4-BE49-F238E27FC236}">
                <a16:creationId xmlns:a16="http://schemas.microsoft.com/office/drawing/2014/main" id="{098D027A-4832-46EF-86E4-48A0D501A1D7}"/>
              </a:ext>
            </a:extLst>
          </p:cNvPr>
          <p:cNvSpPr/>
          <p:nvPr/>
        </p:nvSpPr>
        <p:spPr>
          <a:xfrm>
            <a:off x="4309110" y="3986530"/>
            <a:ext cx="683895" cy="511810"/>
          </a:xfrm>
          <a:prstGeom prst="rightArrowCallou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  <p:bldP spid="116" grpId="4" animBg="1"/>
      <p:bldP spid="117" grpId="2" animBg="1"/>
      <p:bldP spid="121" grpId="5" animBg="1"/>
      <p:bldP spid="123" grpId="7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직선 연결선 111"/>
          <p:cNvCxnSpPr/>
          <p:nvPr/>
        </p:nvCxnSpPr>
        <p:spPr>
          <a:xfrm>
            <a:off x="405130" y="1534160"/>
            <a:ext cx="8333740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/>
                </a:gs>
                <a:gs pos="52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1043305" y="337820"/>
            <a:ext cx="3957320" cy="511810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연구내용 </a:t>
            </a:r>
            <a:r>
              <a:rPr lang="en-US" altLang="ko-KR"/>
              <a:t>-</a:t>
            </a:r>
            <a:r>
              <a:rPr lang="ko-KR" altLang="en-US"/>
              <a:t> 개발환경</a:t>
            </a:r>
          </a:p>
        </p:txBody>
      </p:sp>
      <p:pic>
        <p:nvPicPr>
          <p:cNvPr id="114" name="그림 1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44805" y="1107440"/>
            <a:ext cx="4852035" cy="3527425"/>
          </a:xfrm>
          <a:prstGeom prst="rect">
            <a:avLst/>
          </a:prstGeom>
        </p:spPr>
      </p:pic>
      <p:pic>
        <p:nvPicPr>
          <p:cNvPr id="115" name="그림 1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866390" y="1648460"/>
            <a:ext cx="6277610" cy="48012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직선 연결선 111"/>
          <p:cNvCxnSpPr/>
          <p:nvPr/>
        </p:nvCxnSpPr>
        <p:spPr>
          <a:xfrm>
            <a:off x="405130" y="1534160"/>
            <a:ext cx="8333740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/>
                </a:gs>
                <a:gs pos="5200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1043305" y="337820"/>
            <a:ext cx="3957320" cy="511810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연구내용</a:t>
            </a:r>
            <a:r>
              <a:rPr lang="en-US" altLang="ko-KR"/>
              <a:t>-</a:t>
            </a:r>
            <a:r>
              <a:rPr lang="ko-KR" altLang="en-US"/>
              <a:t>웹디자인</a:t>
            </a:r>
          </a:p>
        </p:txBody>
      </p:sp>
      <p:pic>
        <p:nvPicPr>
          <p:cNvPr id="115" name="그림 1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08305" y="1129030"/>
            <a:ext cx="6225540" cy="2299970"/>
          </a:xfrm>
          <a:prstGeom prst="rect">
            <a:avLst/>
          </a:prstGeom>
        </p:spPr>
      </p:pic>
      <p:pic>
        <p:nvPicPr>
          <p:cNvPr id="116" name="그림 1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21995" y="2653665"/>
            <a:ext cx="7700010" cy="3042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167</ep:Words>
  <ep:PresentationFormat/>
  <ep:Paragraphs>51</ep:Paragraphs>
  <ep:Slides>13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ep:HeadingPairs>
  <ep:TitlesOfParts>
    <vt:vector size="14" baseType="lpstr">
      <vt:lpstr>Office 테마</vt:lpstr>
      <vt:lpstr>슬라이드 1</vt:lpstr>
      <vt:lpstr>슬라이드 2</vt:lpstr>
      <vt:lpstr>연구개요</vt:lpstr>
      <vt:lpstr>목적</vt:lpstr>
      <vt:lpstr>기존의 사례 분석</vt:lpstr>
      <vt:lpstr>개발환경 및 설계 과정</vt:lpstr>
      <vt:lpstr>개발환경 및 설계 과정</vt:lpstr>
      <vt:lpstr>연구내용 - 개발환경</vt:lpstr>
      <vt:lpstr>연구내용-웹디자인</vt:lpstr>
      <vt:lpstr>연구내용 - 데이터베이스 구축</vt:lpstr>
      <vt:lpstr>시연 영상</vt:lpstr>
      <vt:lpstr>기대 효과</vt:lpstr>
      <vt:lpstr>슬라이드 13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Kim Daeun</dc:creator>
  <cp:lastModifiedBy>오현섭</cp:lastModifiedBy>
  <dcterms:modified xsi:type="dcterms:W3CDTF">2021-06-05T06:01:32.379</dcterms:modified>
  <cp:revision>11</cp:revision>
  <dc:title>PowerPoint 프레젠테이션</dc:title>
  <cp:version>9.103.83.44158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